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3FF"/>
    <a:srgbClr val="FFEBFF"/>
    <a:srgbClr val="FFCCFF"/>
    <a:srgbClr val="7A047A"/>
    <a:srgbClr val="AF00BC"/>
    <a:srgbClr val="680793"/>
    <a:srgbClr val="530B55"/>
    <a:srgbClr val="4D009A"/>
    <a:srgbClr val="6600CC"/>
    <a:srgbClr val="4C306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642" y="-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8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DC593-8801-499D-8CC2-C78B1450BBFE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517D08-5289-48AC-8071-CDD5186CB84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1153829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B34822-68BA-4145-ADDA-3636179F1F6D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4BE8A-FE13-4FC6-8B4E-DAF0F744465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095062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837641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93693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970477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577825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107486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043232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5584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611408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954451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473543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1020526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AFF0B-2EA9-41ED-B95D-70CFF75BF648}" type="datetimeFigureOut">
              <a:rPr lang="zh-TW" altLang="en-US" smtClean="0"/>
              <a:pPr/>
              <a:t>2018/12/12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0EA96-6E01-420A-9219-772336D1DD4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39244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學務\Desktop\品格之星背景\2011051010493555084.jpg"/>
          <p:cNvPicPr>
            <a:picLocks noChangeAspect="1" noChangeArrowheads="1"/>
          </p:cNvPicPr>
          <p:nvPr/>
        </p:nvPicPr>
        <p:blipFill>
          <a:blip r:embed="rId2" cstate="print"/>
          <a:srcRect l="8508" t="13941" r="23947"/>
          <a:stretch>
            <a:fillRect/>
          </a:stretch>
        </p:blipFill>
        <p:spPr bwMode="auto">
          <a:xfrm>
            <a:off x="-72009" y="0"/>
            <a:ext cx="9216009" cy="6858001"/>
          </a:xfrm>
          <a:prstGeom prst="rect">
            <a:avLst/>
          </a:prstGeom>
          <a:noFill/>
        </p:spPr>
      </p:pic>
      <p:sp>
        <p:nvSpPr>
          <p:cNvPr id="7" name="內容版面配置區 1"/>
          <p:cNvSpPr txBox="1">
            <a:spLocks/>
          </p:cNvSpPr>
          <p:nvPr/>
        </p:nvSpPr>
        <p:spPr>
          <a:xfrm>
            <a:off x="179512" y="1484784"/>
            <a:ext cx="4536504" cy="50405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400"/>
              </a:lnSpc>
              <a:spcBef>
                <a:spcPts val="0"/>
              </a:spcBef>
              <a:buNone/>
            </a:pP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★</a:t>
            </a:r>
            <a:r>
              <a:rPr lang="zh-TW" alt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老師的話：</a:t>
            </a:r>
            <a:endParaRPr lang="en-US" altLang="zh-TW" sz="3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34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en-US" altLang="zh-TW" sz="2800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800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請導師填寫推薦敘述</a:t>
            </a:r>
            <a:r>
              <a:rPr lang="en-US" altLang="zh-TW" sz="2800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0" indent="0">
              <a:lnSpc>
                <a:spcPts val="3400"/>
              </a:lnSpc>
              <a:spcBef>
                <a:spcPts val="0"/>
              </a:spcBef>
              <a:buFont typeface="Arial" pitchFamily="34" charset="0"/>
              <a:buNone/>
            </a:pPr>
            <a:endParaRPr lang="en-US" altLang="zh-TW" sz="2800" dirty="0" smtClean="0">
              <a:solidFill>
                <a:schemeClr val="bg1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 marL="400050" lvl="2" indent="0">
              <a:lnSpc>
                <a:spcPts val="3400"/>
              </a:lnSpc>
              <a:spcBef>
                <a:spcPts val="0"/>
              </a:spcBef>
              <a:buFont typeface="Arial" pitchFamily="34" charset="0"/>
              <a:buNone/>
            </a:pP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400"/>
              </a:lnSpc>
              <a:spcBef>
                <a:spcPts val="0"/>
              </a:spcBef>
              <a:buNone/>
            </a:pPr>
            <a:r>
              <a:rPr lang="zh-TW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★</a:t>
            </a:r>
            <a:r>
              <a:rPr lang="zh-TW" alt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當選具體行為：</a:t>
            </a:r>
            <a:endParaRPr lang="en-US" altLang="zh-TW" sz="3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lnSpc>
                <a:spcPts val="3400"/>
              </a:lnSpc>
              <a:spcBef>
                <a:spcPts val="0"/>
              </a:spcBef>
              <a:buNone/>
            </a:pPr>
            <a:r>
              <a:rPr lang="zh-TW" altLang="en-US" sz="3000" b="1" dirty="0" smtClean="0">
                <a:latin typeface="標楷體" pitchFamily="65" charset="-120"/>
                <a:ea typeface="標楷體" pitchFamily="65" charset="-120"/>
              </a:rPr>
              <a:t>合作、整潔、負責</a:t>
            </a:r>
            <a:endParaRPr lang="en-US" altLang="zh-TW" sz="30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lnSpc>
                <a:spcPts val="34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en-US" altLang="zh-TW" sz="2400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1.(</a:t>
            </a:r>
            <a:r>
              <a:rPr lang="zh-TW" altLang="en-US" sz="2400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例如：</a:t>
            </a:r>
            <a:r>
              <a:rPr lang="en-US" altLang="zh-TW" sz="2400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0" indent="0">
              <a:lnSpc>
                <a:spcPts val="34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en-US" altLang="zh-TW" sz="2400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2.</a:t>
            </a:r>
          </a:p>
          <a:p>
            <a:pPr marL="0" indent="0">
              <a:lnSpc>
                <a:spcPts val="34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en-US" altLang="zh-TW" sz="2400" dirty="0" smtClean="0">
                <a:solidFill>
                  <a:schemeClr val="bg1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3.</a:t>
            </a:r>
            <a:endParaRPr lang="zh-TW" altLang="en-US" sz="2400" dirty="0" smtClean="0">
              <a:solidFill>
                <a:schemeClr val="bg1">
                  <a:lumMod val="50000"/>
                </a:schemeClr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400"/>
              </a:lnSpc>
              <a:spcBef>
                <a:spcPts val="0"/>
              </a:spcBef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04048" y="462439"/>
            <a:ext cx="3960440" cy="53503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請勿自行放照片</a:t>
            </a:r>
            <a: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b="1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由學務處統一拍攝</a:t>
            </a:r>
            <a:endParaRPr lang="zh-TW" altLang="en-US" sz="2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932040" y="5949280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文鼎中隸" pitchFamily="65" charset="-120"/>
                <a:ea typeface="文鼎中隸" pitchFamily="65" charset="-120"/>
              </a:rPr>
              <a:t>Ｘ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文鼎中隸" pitchFamily="65" charset="-120"/>
                <a:ea typeface="文鼎中隸" pitchFamily="65" charset="-120"/>
              </a:rPr>
              <a:t>年</a:t>
            </a:r>
            <a:r>
              <a:rPr lang="zh-TW" altLang="en-US" sz="3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文鼎中隸" pitchFamily="65" charset="-120"/>
                <a:ea typeface="文鼎中隸" pitchFamily="65" charset="-120"/>
              </a:rPr>
              <a:t>Ｘ</a:t>
            </a:r>
            <a:r>
              <a:rPr lang="zh-TW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文鼎中隸" pitchFamily="65" charset="-120"/>
                <a:ea typeface="文鼎中隸" pitchFamily="65" charset="-120"/>
              </a:rPr>
              <a:t>班 </a:t>
            </a:r>
            <a:r>
              <a:rPr lang="zh-TW" altLang="en-US" sz="3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文鼎中隸" pitchFamily="65" charset="-120"/>
                <a:ea typeface="文鼎中隸" pitchFamily="65" charset="-120"/>
              </a:rPr>
              <a:t>ＸＸＸ</a:t>
            </a:r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文鼎中隸" pitchFamily="65" charset="-120"/>
                <a:ea typeface="文鼎中隸" pitchFamily="65" charset="-120"/>
              </a:rPr>
              <a:t>(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文鼎中隸" pitchFamily="65" charset="-120"/>
                <a:ea typeface="文鼎中隸" pitchFamily="65" charset="-120"/>
              </a:rPr>
              <a:t>姓名</a:t>
            </a:r>
            <a:r>
              <a:rPr lang="en-US" altLang="zh-TW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文鼎中隸" pitchFamily="65" charset="-120"/>
                <a:ea typeface="文鼎中隸" pitchFamily="65" charset="-120"/>
              </a:rPr>
              <a:t>)</a:t>
            </a:r>
            <a:endParaRPr lang="zh-TW" altLang="en-US" sz="2800" b="1" dirty="0" smtClean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文鼎中隸" pitchFamily="65" charset="-120"/>
              <a:ea typeface="文鼎中隸" pitchFamily="65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96" y="260648"/>
            <a:ext cx="4888821" cy="1015663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6000" cap="all" dirty="0" smtClean="0">
                <a:ln w="19050" cmpd="sng">
                  <a:solidFill>
                    <a:srgbClr val="FFF3FF"/>
                  </a:solidFill>
                  <a:prstDash val="solid"/>
                </a:ln>
                <a:gradFill flip="none" rotWithShape="1">
                  <a:gsLst>
                    <a:gs pos="0">
                      <a:srgbClr val="7A047A">
                        <a:shade val="30000"/>
                        <a:satMod val="115000"/>
                      </a:srgbClr>
                    </a:gs>
                    <a:gs pos="50000">
                      <a:srgbClr val="7A047A">
                        <a:shade val="67500"/>
                        <a:satMod val="115000"/>
                      </a:srgbClr>
                    </a:gs>
                    <a:gs pos="100000">
                      <a:srgbClr val="7A047A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華康海報體W9" pitchFamily="81" charset="-120"/>
                <a:ea typeface="華康海報體W9" pitchFamily="81" charset="-120"/>
              </a:rPr>
              <a:t>12</a:t>
            </a:r>
            <a:r>
              <a:rPr lang="zh-TW" altLang="en-US" sz="6000" cap="all" dirty="0" smtClean="0">
                <a:ln w="19050" cmpd="sng">
                  <a:solidFill>
                    <a:srgbClr val="FFF3FF"/>
                  </a:solidFill>
                  <a:prstDash val="solid"/>
                </a:ln>
                <a:gradFill flip="none" rotWithShape="1">
                  <a:gsLst>
                    <a:gs pos="0">
                      <a:srgbClr val="7A047A">
                        <a:shade val="30000"/>
                        <a:satMod val="115000"/>
                      </a:srgbClr>
                    </a:gs>
                    <a:gs pos="50000">
                      <a:srgbClr val="7A047A">
                        <a:shade val="67500"/>
                        <a:satMod val="115000"/>
                      </a:srgbClr>
                    </a:gs>
                    <a:gs pos="100000">
                      <a:srgbClr val="7A047A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華康海報體W9" pitchFamily="81" charset="-120"/>
                <a:ea typeface="華康海報體W9" pitchFamily="81" charset="-120"/>
              </a:rPr>
              <a:t>月品格之星</a:t>
            </a:r>
            <a:endParaRPr lang="zh-TW" altLang="en-US" sz="6000" cap="all" dirty="0">
              <a:ln w="19050" cmpd="sng">
                <a:solidFill>
                  <a:srgbClr val="FFF3FF"/>
                </a:solidFill>
                <a:prstDash val="solid"/>
              </a:ln>
              <a:gradFill flip="none" rotWithShape="1">
                <a:gsLst>
                  <a:gs pos="0">
                    <a:srgbClr val="7A047A">
                      <a:shade val="30000"/>
                      <a:satMod val="115000"/>
                    </a:srgbClr>
                  </a:gs>
                  <a:gs pos="50000">
                    <a:srgbClr val="7A047A">
                      <a:shade val="67500"/>
                      <a:satMod val="115000"/>
                    </a:srgbClr>
                  </a:gs>
                  <a:gs pos="100000">
                    <a:srgbClr val="7A047A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glow rad="635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華康海報體W9" pitchFamily="81" charset="-120"/>
              <a:ea typeface="華康海報體W9" pitchFamily="81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47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50</Words>
  <Application>Microsoft Office PowerPoint</Application>
  <PresentationFormat>如螢幕大小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投影片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學務</cp:lastModifiedBy>
  <cp:revision>62</cp:revision>
  <dcterms:created xsi:type="dcterms:W3CDTF">2014-12-03T01:33:19Z</dcterms:created>
  <dcterms:modified xsi:type="dcterms:W3CDTF">2018-12-12T08:21:26Z</dcterms:modified>
</cp:coreProperties>
</file>