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2AFD4"/>
    <a:srgbClr val="E292A9"/>
    <a:srgbClr val="DDB79B"/>
    <a:srgbClr val="D9AF8F"/>
    <a:srgbClr val="DEC4AA"/>
    <a:srgbClr val="DF89A2"/>
    <a:srgbClr val="DB7B96"/>
    <a:srgbClr val="CF778A"/>
    <a:srgbClr val="ED839A"/>
    <a:srgbClr val="8040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淺色樣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B4B98B0-60AC-42C2-AFA5-B58CD77FA1E5}" styleName="淺色樣式 1 - 輔色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660"/>
  </p:normalViewPr>
  <p:slideViewPr>
    <p:cSldViewPr snapToGrid="0">
      <p:cViewPr varScale="1">
        <p:scale>
          <a:sx n="45" d="100"/>
          <a:sy n="45" d="100"/>
        </p:scale>
        <p:origin x="237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9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5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48" indent="0" algn="ctr">
              <a:buNone/>
              <a:defRPr sz="2100"/>
            </a:lvl2pPr>
            <a:lvl3pPr marL="960096" indent="0" algn="ctr">
              <a:buNone/>
              <a:defRPr sz="1890"/>
            </a:lvl3pPr>
            <a:lvl4pPr marL="1440144" indent="0" algn="ctr">
              <a:buNone/>
              <a:defRPr sz="1680"/>
            </a:lvl4pPr>
            <a:lvl5pPr marL="1920192" indent="0" algn="ctr">
              <a:buNone/>
              <a:defRPr sz="1680"/>
            </a:lvl5pPr>
            <a:lvl6pPr marL="2400240" indent="0" algn="ctr">
              <a:buNone/>
              <a:defRPr sz="1680"/>
            </a:lvl6pPr>
            <a:lvl7pPr marL="2880288" indent="0" algn="ctr">
              <a:buNone/>
              <a:defRPr sz="1680"/>
            </a:lvl7pPr>
            <a:lvl8pPr marL="3360336" indent="0" algn="ctr">
              <a:buNone/>
              <a:defRPr sz="1680"/>
            </a:lvl8pPr>
            <a:lvl9pPr marL="3840384" indent="0" algn="ctr">
              <a:buNone/>
              <a:defRPr sz="168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69859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7478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5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4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096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44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192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288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336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384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2629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18664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4" y="681571"/>
            <a:ext cx="8281035" cy="247438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3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48" indent="0">
              <a:buNone/>
              <a:defRPr sz="2100" b="1"/>
            </a:lvl2pPr>
            <a:lvl3pPr marL="960096" indent="0">
              <a:buNone/>
              <a:defRPr sz="1890" b="1"/>
            </a:lvl3pPr>
            <a:lvl4pPr marL="1440144" indent="0">
              <a:buNone/>
              <a:defRPr sz="1680" b="1"/>
            </a:lvl4pPr>
            <a:lvl5pPr marL="1920192" indent="0">
              <a:buNone/>
              <a:defRPr sz="1680" b="1"/>
            </a:lvl5pPr>
            <a:lvl6pPr marL="2400240" indent="0">
              <a:buNone/>
              <a:defRPr sz="1680" b="1"/>
            </a:lvl6pPr>
            <a:lvl7pPr marL="2880288" indent="0">
              <a:buNone/>
              <a:defRPr sz="1680" b="1"/>
            </a:lvl7pPr>
            <a:lvl8pPr marL="3360336" indent="0">
              <a:buNone/>
              <a:defRPr sz="1680" b="1"/>
            </a:lvl8pPr>
            <a:lvl9pPr marL="3840384" indent="0">
              <a:buNone/>
              <a:defRPr sz="168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3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48" indent="0">
              <a:buNone/>
              <a:defRPr sz="2100" b="1"/>
            </a:lvl2pPr>
            <a:lvl3pPr marL="960096" indent="0">
              <a:buNone/>
              <a:defRPr sz="1890" b="1"/>
            </a:lvl3pPr>
            <a:lvl4pPr marL="1440144" indent="0">
              <a:buNone/>
              <a:defRPr sz="1680" b="1"/>
            </a:lvl4pPr>
            <a:lvl5pPr marL="1920192" indent="0">
              <a:buNone/>
              <a:defRPr sz="1680" b="1"/>
            </a:lvl5pPr>
            <a:lvl6pPr marL="2400240" indent="0">
              <a:buNone/>
              <a:defRPr sz="1680" b="1"/>
            </a:lvl6pPr>
            <a:lvl7pPr marL="2880288" indent="0">
              <a:buNone/>
              <a:defRPr sz="1680" b="1"/>
            </a:lvl7pPr>
            <a:lvl8pPr marL="3360336" indent="0">
              <a:buNone/>
              <a:defRPr sz="1680" b="1"/>
            </a:lvl8pPr>
            <a:lvl9pPr marL="3840384" indent="0">
              <a:buNone/>
              <a:defRPr sz="168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64234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780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53829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4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1" y="1843197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4" y="3840481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48" indent="0">
              <a:buNone/>
              <a:defRPr sz="1470"/>
            </a:lvl2pPr>
            <a:lvl3pPr marL="960096" indent="0">
              <a:buNone/>
              <a:defRPr sz="1260"/>
            </a:lvl3pPr>
            <a:lvl4pPr marL="1440144" indent="0">
              <a:buNone/>
              <a:defRPr sz="1050"/>
            </a:lvl4pPr>
            <a:lvl5pPr marL="1920192" indent="0">
              <a:buNone/>
              <a:defRPr sz="1050"/>
            </a:lvl5pPr>
            <a:lvl6pPr marL="2400240" indent="0">
              <a:buNone/>
              <a:defRPr sz="1050"/>
            </a:lvl6pPr>
            <a:lvl7pPr marL="2880288" indent="0">
              <a:buNone/>
              <a:defRPr sz="1050"/>
            </a:lvl7pPr>
            <a:lvl8pPr marL="3360336" indent="0">
              <a:buNone/>
              <a:defRPr sz="1050"/>
            </a:lvl8pPr>
            <a:lvl9pPr marL="3840384" indent="0">
              <a:buNone/>
              <a:defRPr sz="10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95378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4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1" y="1843197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48" indent="0">
              <a:buNone/>
              <a:defRPr sz="2940"/>
            </a:lvl2pPr>
            <a:lvl3pPr marL="960096" indent="0">
              <a:buNone/>
              <a:defRPr sz="2520"/>
            </a:lvl3pPr>
            <a:lvl4pPr marL="1440144" indent="0">
              <a:buNone/>
              <a:defRPr sz="2100"/>
            </a:lvl4pPr>
            <a:lvl5pPr marL="1920192" indent="0">
              <a:buNone/>
              <a:defRPr sz="2100"/>
            </a:lvl5pPr>
            <a:lvl6pPr marL="2400240" indent="0">
              <a:buNone/>
              <a:defRPr sz="2100"/>
            </a:lvl6pPr>
            <a:lvl7pPr marL="2880288" indent="0">
              <a:buNone/>
              <a:defRPr sz="2100"/>
            </a:lvl7pPr>
            <a:lvl8pPr marL="3360336" indent="0">
              <a:buNone/>
              <a:defRPr sz="2100"/>
            </a:lvl8pPr>
            <a:lvl9pPr marL="3840384" indent="0">
              <a:buNone/>
              <a:defRPr sz="21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4" y="3840481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48" indent="0">
              <a:buNone/>
              <a:defRPr sz="1470"/>
            </a:lvl2pPr>
            <a:lvl3pPr marL="960096" indent="0">
              <a:buNone/>
              <a:defRPr sz="1260"/>
            </a:lvl3pPr>
            <a:lvl4pPr marL="1440144" indent="0">
              <a:buNone/>
              <a:defRPr sz="1050"/>
            </a:lvl4pPr>
            <a:lvl5pPr marL="1920192" indent="0">
              <a:buNone/>
              <a:defRPr sz="1050"/>
            </a:lvl5pPr>
            <a:lvl6pPr marL="2400240" indent="0">
              <a:buNone/>
              <a:defRPr sz="1050"/>
            </a:lvl6pPr>
            <a:lvl7pPr marL="2880288" indent="0">
              <a:buNone/>
              <a:defRPr sz="1050"/>
            </a:lvl7pPr>
            <a:lvl8pPr marL="3360336" indent="0">
              <a:buNone/>
              <a:defRPr sz="1050"/>
            </a:lvl8pPr>
            <a:lvl9pPr marL="3840384" indent="0">
              <a:buNone/>
              <a:defRPr sz="105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87489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895853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60" y="681567"/>
            <a:ext cx="2070259" cy="10848764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4" y="681567"/>
            <a:ext cx="6090761" cy="1084876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3422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1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90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421A4-589A-461B-89D3-EABB7DB7409D}" type="datetimeFigureOut">
              <a:rPr lang="zh-TW" altLang="en-US" smtClean="0"/>
              <a:t>2022/4/11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90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90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2B045-5EEC-4F46-8590-B04BFD7392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1944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60096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24" indent="-240024" algn="l" defTabSz="960096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72" indent="-240024" algn="l" defTabSz="96009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20" indent="-240024" algn="l" defTabSz="96009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168" indent="-240024" algn="l" defTabSz="96009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16" indent="-240024" algn="l" defTabSz="96009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264" indent="-240024" algn="l" defTabSz="96009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12" indent="-240024" algn="l" defTabSz="96009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360" indent="-240024" algn="l" defTabSz="96009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408" indent="-240024" algn="l" defTabSz="960096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096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48" algn="l" defTabSz="960096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096" algn="l" defTabSz="960096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44" algn="l" defTabSz="960096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192" algn="l" defTabSz="960096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240" algn="l" defTabSz="960096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288" algn="l" defTabSz="960096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336" algn="l" defTabSz="960096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384" algn="l" defTabSz="960096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"/>
            <a:ext cx="9601200" cy="2412000"/>
          </a:xfrm>
          <a:prstGeom prst="rect">
            <a:avLst/>
          </a:prstGeom>
          <a:solidFill>
            <a:srgbClr val="82AFD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6A3BE03D-B13D-45DF-B386-18987807B5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2267" y="136732"/>
            <a:ext cx="6207053" cy="1392995"/>
          </a:xfrm>
        </p:spPr>
        <p:txBody>
          <a:bodyPr>
            <a:noAutofit/>
          </a:bodyPr>
          <a:lstStyle/>
          <a:p>
            <a:pPr algn="dist">
              <a:lnSpc>
                <a:spcPct val="100000"/>
              </a:lnSpc>
            </a:pPr>
            <a:r>
              <a:rPr lang="zh-TW" altLang="en-US" sz="76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永和國中捷報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0301648-9108-43D3-8087-55C80E77622C}"/>
              </a:ext>
            </a:extLst>
          </p:cNvPr>
          <p:cNvSpPr txBox="1"/>
          <p:nvPr/>
        </p:nvSpPr>
        <p:spPr>
          <a:xfrm>
            <a:off x="573470" y="1703816"/>
            <a:ext cx="86309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altLang="zh-TW" sz="26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New Taipei Municipal </a:t>
            </a:r>
            <a:r>
              <a:rPr lang="en" altLang="zh-TW" sz="2600" b="1" dirty="0" err="1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Yonghe</a:t>
            </a:r>
            <a:r>
              <a:rPr lang="en" altLang="zh-TW" sz="26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rPr>
              <a:t> Junior High School</a:t>
            </a:r>
            <a:endParaRPr lang="zh-TW" altLang="en-US" sz="2600" b="1" dirty="0">
              <a:solidFill>
                <a:schemeClr val="bg1"/>
              </a:solidFill>
              <a:effectLst>
                <a:outerShdw blurRad="50800" dist="38100" dir="2700000" algn="tl" rotWithShape="0">
                  <a:schemeClr val="accent5">
                    <a:lumMod val="75000"/>
                    <a:alpha val="40000"/>
                  </a:schemeClr>
                </a:outerShdw>
              </a:effectLst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0" name="標題 1">
            <a:extLst>
              <a:ext uri="{FF2B5EF4-FFF2-40B4-BE49-F238E27FC236}">
                <a16:creationId xmlns:a16="http://schemas.microsoft.com/office/drawing/2014/main" id="{24E5DE6C-1E31-48E5-909C-F90843A41DC3}"/>
              </a:ext>
            </a:extLst>
          </p:cNvPr>
          <p:cNvSpPr txBox="1">
            <a:spLocks/>
          </p:cNvSpPr>
          <p:nvPr/>
        </p:nvSpPr>
        <p:spPr>
          <a:xfrm>
            <a:off x="1811880" y="5555298"/>
            <a:ext cx="5977440" cy="850782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6009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sz="7331" b="1" dirty="0">
              <a:solidFill>
                <a:srgbClr val="00206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7" name="直線接點 16"/>
          <p:cNvCxnSpPr/>
          <p:nvPr/>
        </p:nvCxnSpPr>
        <p:spPr>
          <a:xfrm>
            <a:off x="573470" y="1558437"/>
            <a:ext cx="853754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標題 1">
            <a:extLst>
              <a:ext uri="{FF2B5EF4-FFF2-40B4-BE49-F238E27FC236}">
                <a16:creationId xmlns:a16="http://schemas.microsoft.com/office/drawing/2014/main" id="{6A3BE03D-B13D-45DF-B386-18987807B509}"/>
              </a:ext>
            </a:extLst>
          </p:cNvPr>
          <p:cNvSpPr txBox="1">
            <a:spLocks/>
          </p:cNvSpPr>
          <p:nvPr/>
        </p:nvSpPr>
        <p:spPr>
          <a:xfrm>
            <a:off x="137426" y="2828191"/>
            <a:ext cx="8973591" cy="139299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6009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dist">
              <a:lnSpc>
                <a:spcPct val="100000"/>
              </a:lnSpc>
            </a:pPr>
            <a:r>
              <a:rPr lang="en-US" altLang="zh-TW" sz="7200" b="1" dirty="0">
                <a:solidFill>
                  <a:srgbClr val="82AFD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110</a:t>
            </a:r>
            <a:r>
              <a:rPr lang="zh-TW" altLang="en-US" sz="2000" b="1" dirty="0">
                <a:solidFill>
                  <a:srgbClr val="82AFD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5000" b="1" dirty="0">
                <a:solidFill>
                  <a:srgbClr val="82AFD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學年度國中籃球甲級聯賽</a:t>
            </a:r>
          </a:p>
        </p:txBody>
      </p:sp>
      <p:grpSp>
        <p:nvGrpSpPr>
          <p:cNvPr id="6" name="群組 5"/>
          <p:cNvGrpSpPr/>
          <p:nvPr/>
        </p:nvGrpSpPr>
        <p:grpSpPr>
          <a:xfrm>
            <a:off x="647101" y="450030"/>
            <a:ext cx="885275" cy="885275"/>
            <a:chOff x="723301" y="834437"/>
            <a:chExt cx="935894" cy="935894"/>
          </a:xfrm>
        </p:grpSpPr>
        <p:sp>
          <p:nvSpPr>
            <p:cNvPr id="5" name="橢圓 4"/>
            <p:cNvSpPr/>
            <p:nvPr/>
          </p:nvSpPr>
          <p:spPr>
            <a:xfrm>
              <a:off x="723301" y="834437"/>
              <a:ext cx="935894" cy="93589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schemeClr val="accent5">
                  <a:lumMod val="7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4" name="圖片 3"/>
            <p:cNvPicPr>
              <a:picLocks noChangeAspect="1"/>
            </p:cNvPicPr>
            <p:nvPr/>
          </p:nvPicPr>
          <p:blipFill>
            <a:blip r:embed="rId2" cstate="hq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5300"/>
                      </a14:imgEffect>
                      <a14:imgEffect>
                        <a14:brightnessContrast bright="1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0361" y="871497"/>
              <a:ext cx="861774" cy="861774"/>
            </a:xfrm>
            <a:prstGeom prst="rect">
              <a:avLst/>
            </a:prstGeom>
          </p:spPr>
        </p:pic>
      </p:grpSp>
      <p:grpSp>
        <p:nvGrpSpPr>
          <p:cNvPr id="12" name="群組 11"/>
          <p:cNvGrpSpPr/>
          <p:nvPr/>
        </p:nvGrpSpPr>
        <p:grpSpPr>
          <a:xfrm>
            <a:off x="7865520" y="582034"/>
            <a:ext cx="1678741" cy="669042"/>
            <a:chOff x="7865520" y="698409"/>
            <a:chExt cx="1678741" cy="669042"/>
          </a:xfrm>
        </p:grpSpPr>
        <p:sp>
          <p:nvSpPr>
            <p:cNvPr id="7" name="文字方塊 6">
              <a:extLst>
                <a:ext uri="{FF2B5EF4-FFF2-40B4-BE49-F238E27FC236}">
                  <a16:creationId xmlns:a16="http://schemas.microsoft.com/office/drawing/2014/main" id="{2C450B35-7191-42E2-85C5-0686495E5058}"/>
                </a:ext>
              </a:extLst>
            </p:cNvPr>
            <p:cNvSpPr txBox="1"/>
            <p:nvPr/>
          </p:nvSpPr>
          <p:spPr>
            <a:xfrm>
              <a:off x="7877311" y="698409"/>
              <a:ext cx="1666950" cy="6047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2100"/>
                </a:lnSpc>
              </a:pPr>
              <a:r>
                <a:rPr lang="zh-TW" altLang="en-US" sz="1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accent5">
                        <a:lumMod val="75000"/>
                        <a:alpha val="40000"/>
                      </a:scheme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報導更新日期</a:t>
              </a:r>
              <a:endParaRPr lang="en-US" altLang="zh-TW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ts val="2100"/>
                </a:lnSpc>
              </a:pPr>
              <a:r>
                <a:rPr lang="en-US" altLang="zh-TW" sz="1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accent5">
                        <a:lumMod val="75000"/>
                        <a:alpha val="40000"/>
                      </a:scheme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2022</a:t>
              </a:r>
              <a:r>
                <a:rPr lang="zh-TW" altLang="en-US" sz="1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accent5">
                        <a:lumMod val="75000"/>
                        <a:alpha val="40000"/>
                      </a:scheme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en-US" altLang="zh-TW" sz="1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accent5">
                        <a:lumMod val="75000"/>
                        <a:alpha val="40000"/>
                      </a:scheme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/04</a:t>
              </a:r>
              <a:r>
                <a:rPr lang="zh-TW" altLang="en-US" sz="1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accent5">
                        <a:lumMod val="75000"/>
                        <a:alpha val="40000"/>
                      </a:scheme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en-US" altLang="zh-TW" sz="1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schemeClr val="accent5">
                        <a:lumMod val="75000"/>
                        <a:alpha val="40000"/>
                      </a:scheme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/11</a:t>
              </a:r>
              <a:endParaRPr lang="zh-TW" altLang="en-US" sz="14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schemeClr val="accent5">
                      <a:lumMod val="75000"/>
                      <a:alpha val="40000"/>
                    </a:scheme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24" name="直線接點 23"/>
            <p:cNvCxnSpPr/>
            <p:nvPr/>
          </p:nvCxnSpPr>
          <p:spPr>
            <a:xfrm>
              <a:off x="7865520" y="702450"/>
              <a:ext cx="0" cy="665001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群組 12"/>
          <p:cNvGrpSpPr/>
          <p:nvPr/>
        </p:nvGrpSpPr>
        <p:grpSpPr>
          <a:xfrm>
            <a:off x="3878025" y="2257696"/>
            <a:ext cx="5682327" cy="861774"/>
            <a:chOff x="3878025" y="2473824"/>
            <a:chExt cx="5682327" cy="861774"/>
          </a:xfrm>
        </p:grpSpPr>
        <p:sp>
          <p:nvSpPr>
            <p:cNvPr id="28" name="文字方塊 27">
              <a:extLst>
                <a:ext uri="{FF2B5EF4-FFF2-40B4-BE49-F238E27FC236}">
                  <a16:creationId xmlns:a16="http://schemas.microsoft.com/office/drawing/2014/main" id="{77F538AF-B470-4A39-9B29-D46E7AD1428B}"/>
                </a:ext>
              </a:extLst>
            </p:cNvPr>
            <p:cNvSpPr txBox="1"/>
            <p:nvPr/>
          </p:nvSpPr>
          <p:spPr>
            <a:xfrm>
              <a:off x="4457699" y="2473824"/>
              <a:ext cx="5102653" cy="86177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6000"/>
                </a:lnSpc>
              </a:pPr>
              <a:r>
                <a:rPr lang="zh-TW" altLang="en-US" sz="2600" b="1" dirty="0">
                  <a:solidFill>
                    <a:srgbClr val="EF8DA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 新北市立永和國民中學</a:t>
              </a:r>
              <a:r>
                <a:rPr lang="zh-TW" altLang="en-US" sz="1200" b="1" dirty="0">
                  <a:solidFill>
                    <a:srgbClr val="EF8DA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zh-TW" altLang="en-US" sz="2600" b="1" dirty="0">
                  <a:solidFill>
                    <a:srgbClr val="EF8DA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全體慶賀</a:t>
              </a:r>
            </a:p>
          </p:txBody>
        </p:sp>
        <p:grpSp>
          <p:nvGrpSpPr>
            <p:cNvPr id="16" name="群組 15"/>
            <p:cNvGrpSpPr/>
            <p:nvPr/>
          </p:nvGrpSpPr>
          <p:grpSpPr>
            <a:xfrm>
              <a:off x="3878025" y="2919415"/>
              <a:ext cx="664571" cy="113999"/>
              <a:chOff x="4041651" y="2960410"/>
              <a:chExt cx="419733" cy="72000"/>
            </a:xfrm>
          </p:grpSpPr>
          <p:sp>
            <p:nvSpPr>
              <p:cNvPr id="14" name="橢圓 13"/>
              <p:cNvSpPr/>
              <p:nvPr/>
            </p:nvSpPr>
            <p:spPr>
              <a:xfrm>
                <a:off x="4215517" y="2960410"/>
                <a:ext cx="72000" cy="72000"/>
              </a:xfrm>
              <a:prstGeom prst="ellipse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9" name="橢圓 28"/>
              <p:cNvSpPr/>
              <p:nvPr/>
            </p:nvSpPr>
            <p:spPr>
              <a:xfrm>
                <a:off x="4389384" y="2960410"/>
                <a:ext cx="72000" cy="72000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0" name="橢圓 29"/>
              <p:cNvSpPr/>
              <p:nvPr/>
            </p:nvSpPr>
            <p:spPr>
              <a:xfrm>
                <a:off x="4041651" y="2960410"/>
                <a:ext cx="72000" cy="72000"/>
              </a:xfrm>
              <a:prstGeom prst="ellipse">
                <a:avLst/>
              </a:prstGeom>
              <a:solidFill>
                <a:srgbClr val="C9AB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</p:grpSp>
      <p:sp>
        <p:nvSpPr>
          <p:cNvPr id="26" name="標題 1">
            <a:extLst>
              <a:ext uri="{FF2B5EF4-FFF2-40B4-BE49-F238E27FC236}">
                <a16:creationId xmlns:a16="http://schemas.microsoft.com/office/drawing/2014/main" id="{6A3BE03D-B13D-45DF-B386-18987807B509}"/>
              </a:ext>
            </a:extLst>
          </p:cNvPr>
          <p:cNvSpPr txBox="1">
            <a:spLocks/>
          </p:cNvSpPr>
          <p:nvPr/>
        </p:nvSpPr>
        <p:spPr>
          <a:xfrm>
            <a:off x="5558114" y="11941910"/>
            <a:ext cx="3002329" cy="61786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60096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400"/>
              </a:lnSpc>
            </a:pPr>
            <a:r>
              <a:rPr lang="zh-TW" altLang="en-US" sz="2600" b="1" dirty="0">
                <a:solidFill>
                  <a:srgbClr val="82AFD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永中女籃</a:t>
            </a:r>
            <a:endParaRPr lang="en-US" altLang="zh-TW" sz="2600" b="1" dirty="0">
              <a:solidFill>
                <a:srgbClr val="82AFD4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>
              <a:lnSpc>
                <a:spcPts val="3400"/>
              </a:lnSpc>
            </a:pPr>
            <a:r>
              <a:rPr lang="zh-TW" altLang="en-US" sz="2600" b="1" dirty="0">
                <a:solidFill>
                  <a:srgbClr val="82AFD4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全力以赴永不放棄</a:t>
            </a:r>
          </a:p>
        </p:txBody>
      </p:sp>
      <p:grpSp>
        <p:nvGrpSpPr>
          <p:cNvPr id="27" name="群組 26">
            <a:extLst>
              <a:ext uri="{FF2B5EF4-FFF2-40B4-BE49-F238E27FC236}">
                <a16:creationId xmlns:a16="http://schemas.microsoft.com/office/drawing/2014/main" id="{561B958D-4888-4619-BA9A-E4FE0E6B1FB4}"/>
              </a:ext>
            </a:extLst>
          </p:cNvPr>
          <p:cNvGrpSpPr/>
          <p:nvPr/>
        </p:nvGrpSpPr>
        <p:grpSpPr>
          <a:xfrm>
            <a:off x="5534510" y="9757233"/>
            <a:ext cx="3773102" cy="1534285"/>
            <a:chOff x="2556597" y="10427788"/>
            <a:chExt cx="3773102" cy="1534285"/>
          </a:xfrm>
        </p:grpSpPr>
        <p:sp>
          <p:nvSpPr>
            <p:cNvPr id="32" name="矩形 31"/>
            <p:cNvSpPr/>
            <p:nvPr/>
          </p:nvSpPr>
          <p:spPr>
            <a:xfrm>
              <a:off x="2585699" y="10427788"/>
              <a:ext cx="3744000" cy="1534285"/>
            </a:xfrm>
            <a:prstGeom prst="rect">
              <a:avLst/>
            </a:prstGeom>
            <a:solidFill>
              <a:srgbClr val="E292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3" name="標題 1">
              <a:extLst>
                <a:ext uri="{FF2B5EF4-FFF2-40B4-BE49-F238E27FC236}">
                  <a16:creationId xmlns:a16="http://schemas.microsoft.com/office/drawing/2014/main" id="{6A3BE03D-B13D-45DF-B386-18987807B509}"/>
                </a:ext>
              </a:extLst>
            </p:cNvPr>
            <p:cNvSpPr txBox="1">
              <a:spLocks/>
            </p:cNvSpPr>
            <p:nvPr/>
          </p:nvSpPr>
          <p:spPr>
            <a:xfrm>
              <a:off x="2556597" y="10679696"/>
              <a:ext cx="3743999" cy="101030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60096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63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>
                <a:lnSpc>
                  <a:spcPts val="6000"/>
                </a:lnSpc>
              </a:pPr>
              <a:r>
                <a:rPr lang="zh-TW" altLang="en-US" sz="4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榮獲</a:t>
              </a:r>
              <a:r>
                <a:rPr lang="zh-TW" altLang="en-US" sz="32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</a:t>
              </a:r>
              <a:r>
                <a:rPr lang="zh-TW" altLang="en-US" sz="4400" b="1" dirty="0">
                  <a:solidFill>
                    <a:schemeClr val="bg1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第七名</a:t>
              </a:r>
              <a:endParaRPr lang="zh-TW" altLang="en-US" sz="4400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34" name="群組 33"/>
          <p:cNvGrpSpPr/>
          <p:nvPr/>
        </p:nvGrpSpPr>
        <p:grpSpPr>
          <a:xfrm>
            <a:off x="8446446" y="12037209"/>
            <a:ext cx="664571" cy="113999"/>
            <a:chOff x="4041651" y="2960410"/>
            <a:chExt cx="419733" cy="72000"/>
          </a:xfrm>
        </p:grpSpPr>
        <p:sp>
          <p:nvSpPr>
            <p:cNvPr id="35" name="橢圓 34"/>
            <p:cNvSpPr/>
            <p:nvPr/>
          </p:nvSpPr>
          <p:spPr>
            <a:xfrm>
              <a:off x="4215517" y="2960410"/>
              <a:ext cx="72000" cy="7200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6" name="橢圓 35"/>
            <p:cNvSpPr/>
            <p:nvPr/>
          </p:nvSpPr>
          <p:spPr>
            <a:xfrm>
              <a:off x="4389384" y="2960410"/>
              <a:ext cx="72000" cy="72000"/>
            </a:xfrm>
            <a:prstGeom prst="ellips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37" name="橢圓 36"/>
            <p:cNvSpPr/>
            <p:nvPr/>
          </p:nvSpPr>
          <p:spPr>
            <a:xfrm>
              <a:off x="4041651" y="2960410"/>
              <a:ext cx="72000" cy="72000"/>
            </a:xfrm>
            <a:prstGeom prst="ellipse">
              <a:avLst/>
            </a:prstGeom>
            <a:solidFill>
              <a:srgbClr val="C9AB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38" name="矩形 37"/>
          <p:cNvSpPr/>
          <p:nvPr/>
        </p:nvSpPr>
        <p:spPr>
          <a:xfrm>
            <a:off x="0" y="0"/>
            <a:ext cx="9601200" cy="12801600"/>
          </a:xfrm>
          <a:prstGeom prst="rect">
            <a:avLst/>
          </a:prstGeom>
          <a:noFill/>
          <a:ln w="38100">
            <a:solidFill>
              <a:srgbClr val="82AFD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23" name="圖片 22">
            <a:extLst>
              <a:ext uri="{FF2B5EF4-FFF2-40B4-BE49-F238E27FC236}">
                <a16:creationId xmlns:a16="http://schemas.microsoft.com/office/drawing/2014/main" id="{C77C1883-3B78-4E3B-A705-E3DB3BB32A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667" y="9392737"/>
            <a:ext cx="4951176" cy="3167038"/>
          </a:xfrm>
          <a:prstGeom prst="rect">
            <a:avLst/>
          </a:prstGeom>
        </p:spPr>
      </p:pic>
      <p:pic>
        <p:nvPicPr>
          <p:cNvPr id="40" name="圖片 39">
            <a:extLst>
              <a:ext uri="{FF2B5EF4-FFF2-40B4-BE49-F238E27FC236}">
                <a16:creationId xmlns:a16="http://schemas.microsoft.com/office/drawing/2014/main" id="{3C9569F4-1E9B-4410-B303-5628B5B114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68" y="4149952"/>
            <a:ext cx="8446446" cy="509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8461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571</TotalTime>
  <Words>43</Words>
  <Application>Microsoft Office PowerPoint</Application>
  <PresentationFormat>A3 紙張 (297x420 公釐)</PresentationFormat>
  <Paragraphs>9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7" baseType="lpstr">
      <vt:lpstr>微軟正黑體</vt:lpstr>
      <vt:lpstr>新細明體</vt:lpstr>
      <vt:lpstr>Arial</vt:lpstr>
      <vt:lpstr>Calibri</vt:lpstr>
      <vt:lpstr>Calibri Light</vt:lpstr>
      <vt:lpstr>Office 佈景主題</vt:lpstr>
      <vt:lpstr>永和國中捷報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文山國中快訊</dc:title>
  <dc:creator>user</dc:creator>
  <cp:lastModifiedBy>user</cp:lastModifiedBy>
  <cp:revision>63</cp:revision>
  <dcterms:created xsi:type="dcterms:W3CDTF">2021-06-11T07:20:22Z</dcterms:created>
  <dcterms:modified xsi:type="dcterms:W3CDTF">2022-04-11T03:28:56Z</dcterms:modified>
</cp:coreProperties>
</file>