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8"/>
  </p:notesMasterIdLst>
  <p:sldIdLst>
    <p:sldId id="260" r:id="rId3"/>
    <p:sldId id="280" r:id="rId4"/>
    <p:sldId id="282" r:id="rId5"/>
    <p:sldId id="284" r:id="rId6"/>
    <p:sldId id="285" r:id="rId7"/>
  </p:sldIdLst>
  <p:sldSz cx="6858000" cy="9144000" type="screen4x3"/>
  <p:notesSz cx="7102475" cy="10234613"/>
  <p:defaultTextStyle>
    <a:defPPr>
      <a:defRPr lang="zh-TW"/>
    </a:defPPr>
    <a:lvl1pPr marL="0" algn="l" defTabSz="566798" rtl="0" eaLnBrk="1" latinLnBrk="0" hangingPunct="1">
      <a:defRPr sz="1116" kern="1200">
        <a:solidFill>
          <a:schemeClr val="tx1"/>
        </a:solidFill>
        <a:latin typeface="+mn-lt"/>
        <a:ea typeface="+mn-ea"/>
        <a:cs typeface="+mn-cs"/>
      </a:defRPr>
    </a:lvl1pPr>
    <a:lvl2pPr marL="283399" algn="l" defTabSz="566798" rtl="0" eaLnBrk="1" latinLnBrk="0" hangingPunct="1">
      <a:defRPr sz="1116" kern="1200">
        <a:solidFill>
          <a:schemeClr val="tx1"/>
        </a:solidFill>
        <a:latin typeface="+mn-lt"/>
        <a:ea typeface="+mn-ea"/>
        <a:cs typeface="+mn-cs"/>
      </a:defRPr>
    </a:lvl2pPr>
    <a:lvl3pPr marL="566798" algn="l" defTabSz="566798" rtl="0" eaLnBrk="1" latinLnBrk="0" hangingPunct="1">
      <a:defRPr sz="1116" kern="1200">
        <a:solidFill>
          <a:schemeClr val="tx1"/>
        </a:solidFill>
        <a:latin typeface="+mn-lt"/>
        <a:ea typeface="+mn-ea"/>
        <a:cs typeface="+mn-cs"/>
      </a:defRPr>
    </a:lvl3pPr>
    <a:lvl4pPr marL="850197" algn="l" defTabSz="566798" rtl="0" eaLnBrk="1" latinLnBrk="0" hangingPunct="1">
      <a:defRPr sz="1116" kern="1200">
        <a:solidFill>
          <a:schemeClr val="tx1"/>
        </a:solidFill>
        <a:latin typeface="+mn-lt"/>
        <a:ea typeface="+mn-ea"/>
        <a:cs typeface="+mn-cs"/>
      </a:defRPr>
    </a:lvl4pPr>
    <a:lvl5pPr marL="1133597" algn="l" defTabSz="566798" rtl="0" eaLnBrk="1" latinLnBrk="0" hangingPunct="1">
      <a:defRPr sz="1116" kern="1200">
        <a:solidFill>
          <a:schemeClr val="tx1"/>
        </a:solidFill>
        <a:latin typeface="+mn-lt"/>
        <a:ea typeface="+mn-ea"/>
        <a:cs typeface="+mn-cs"/>
      </a:defRPr>
    </a:lvl5pPr>
    <a:lvl6pPr marL="1416995" algn="l" defTabSz="566798" rtl="0" eaLnBrk="1" latinLnBrk="0" hangingPunct="1">
      <a:defRPr sz="1116" kern="1200">
        <a:solidFill>
          <a:schemeClr val="tx1"/>
        </a:solidFill>
        <a:latin typeface="+mn-lt"/>
        <a:ea typeface="+mn-ea"/>
        <a:cs typeface="+mn-cs"/>
      </a:defRPr>
    </a:lvl6pPr>
    <a:lvl7pPr marL="1700395" algn="l" defTabSz="566798" rtl="0" eaLnBrk="1" latinLnBrk="0" hangingPunct="1">
      <a:defRPr sz="1116" kern="1200">
        <a:solidFill>
          <a:schemeClr val="tx1"/>
        </a:solidFill>
        <a:latin typeface="+mn-lt"/>
        <a:ea typeface="+mn-ea"/>
        <a:cs typeface="+mn-cs"/>
      </a:defRPr>
    </a:lvl7pPr>
    <a:lvl8pPr marL="1983793" algn="l" defTabSz="566798" rtl="0" eaLnBrk="1" latinLnBrk="0" hangingPunct="1">
      <a:defRPr sz="1116" kern="1200">
        <a:solidFill>
          <a:schemeClr val="tx1"/>
        </a:solidFill>
        <a:latin typeface="+mn-lt"/>
        <a:ea typeface="+mn-ea"/>
        <a:cs typeface="+mn-cs"/>
      </a:defRPr>
    </a:lvl8pPr>
    <a:lvl9pPr marL="2267193" algn="l" defTabSz="566798" rtl="0" eaLnBrk="1" latinLnBrk="0" hangingPunct="1">
      <a:defRPr sz="1116"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中等深淺樣式 2 - 輔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中等深淺樣式 2 - 輔色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中等深淺樣式 2 - 輔色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中等深淺樣式 2 - 輔色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56" autoAdjust="0"/>
    <p:restoredTop sz="94660"/>
  </p:normalViewPr>
  <p:slideViewPr>
    <p:cSldViewPr snapToGrid="0">
      <p:cViewPr varScale="1">
        <p:scale>
          <a:sx n="85" d="100"/>
          <a:sy n="85" d="100"/>
        </p:scale>
        <p:origin x="1344" y="84"/>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ableStyles" Target="tableStyle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3077739" cy="513508"/>
          </a:xfrm>
          <a:prstGeom prst="rect">
            <a:avLst/>
          </a:prstGeom>
        </p:spPr>
        <p:txBody>
          <a:bodyPr vert="horz" lIns="99066" tIns="49533" rIns="99066" bIns="49533" rtlCol="0"/>
          <a:lstStyle>
            <a:lvl1pPr algn="l">
              <a:defRPr sz="1300"/>
            </a:lvl1pPr>
          </a:lstStyle>
          <a:p>
            <a:endParaRPr lang="zh-TW" altLang="en-US"/>
          </a:p>
        </p:txBody>
      </p:sp>
      <p:sp>
        <p:nvSpPr>
          <p:cNvPr id="3" name="日期版面配置區 2"/>
          <p:cNvSpPr>
            <a:spLocks noGrp="1"/>
          </p:cNvSpPr>
          <p:nvPr>
            <p:ph type="dt" idx="1"/>
          </p:nvPr>
        </p:nvSpPr>
        <p:spPr>
          <a:xfrm>
            <a:off x="4023092" y="0"/>
            <a:ext cx="3077739" cy="513508"/>
          </a:xfrm>
          <a:prstGeom prst="rect">
            <a:avLst/>
          </a:prstGeom>
        </p:spPr>
        <p:txBody>
          <a:bodyPr vert="horz" lIns="99066" tIns="49533" rIns="99066" bIns="49533" rtlCol="0"/>
          <a:lstStyle>
            <a:lvl1pPr algn="r">
              <a:defRPr sz="1300"/>
            </a:lvl1pPr>
          </a:lstStyle>
          <a:p>
            <a:fld id="{30E5FA72-16D1-426D-BEA7-40CB394ADDC0}" type="datetimeFigureOut">
              <a:rPr lang="zh-TW" altLang="en-US" smtClean="0"/>
              <a:t>2018/11/28</a:t>
            </a:fld>
            <a:endParaRPr lang="zh-TW" altLang="en-US"/>
          </a:p>
        </p:txBody>
      </p:sp>
      <p:sp>
        <p:nvSpPr>
          <p:cNvPr id="4" name="投影片圖像版面配置區 3"/>
          <p:cNvSpPr>
            <a:spLocks noGrp="1" noRot="1" noChangeAspect="1"/>
          </p:cNvSpPr>
          <p:nvPr>
            <p:ph type="sldImg" idx="2"/>
          </p:nvPr>
        </p:nvSpPr>
        <p:spPr>
          <a:xfrm>
            <a:off x="2255838" y="1279525"/>
            <a:ext cx="2590800" cy="3454400"/>
          </a:xfrm>
          <a:prstGeom prst="rect">
            <a:avLst/>
          </a:prstGeom>
          <a:noFill/>
          <a:ln w="12700">
            <a:solidFill>
              <a:prstClr val="black"/>
            </a:solidFill>
          </a:ln>
        </p:spPr>
        <p:txBody>
          <a:bodyPr vert="horz" lIns="99066" tIns="49533" rIns="99066" bIns="49533" rtlCol="0" anchor="ctr"/>
          <a:lstStyle/>
          <a:p>
            <a:endParaRPr lang="zh-TW" altLang="en-US"/>
          </a:p>
        </p:txBody>
      </p:sp>
      <p:sp>
        <p:nvSpPr>
          <p:cNvPr id="5" name="備忘稿版面配置區 4"/>
          <p:cNvSpPr>
            <a:spLocks noGrp="1"/>
          </p:cNvSpPr>
          <p:nvPr>
            <p:ph type="body" sz="quarter" idx="3"/>
          </p:nvPr>
        </p:nvSpPr>
        <p:spPr>
          <a:xfrm>
            <a:off x="710248" y="4925407"/>
            <a:ext cx="5681980" cy="4029879"/>
          </a:xfrm>
          <a:prstGeom prst="rect">
            <a:avLst/>
          </a:prstGeom>
        </p:spPr>
        <p:txBody>
          <a:bodyPr vert="horz" lIns="99066" tIns="49533" rIns="99066" bIns="49533" rtlCol="0"/>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9721107"/>
            <a:ext cx="3077739" cy="513507"/>
          </a:xfrm>
          <a:prstGeom prst="rect">
            <a:avLst/>
          </a:prstGeom>
        </p:spPr>
        <p:txBody>
          <a:bodyPr vert="horz" lIns="99066" tIns="49533" rIns="99066" bIns="49533" rtlCol="0" anchor="b"/>
          <a:lstStyle>
            <a:lvl1pPr algn="l">
              <a:defRPr sz="1300"/>
            </a:lvl1pPr>
          </a:lstStyle>
          <a:p>
            <a:endParaRPr lang="zh-TW" altLang="en-US"/>
          </a:p>
        </p:txBody>
      </p:sp>
      <p:sp>
        <p:nvSpPr>
          <p:cNvPr id="7" name="投影片編號版面配置區 6"/>
          <p:cNvSpPr>
            <a:spLocks noGrp="1"/>
          </p:cNvSpPr>
          <p:nvPr>
            <p:ph type="sldNum" sz="quarter" idx="5"/>
          </p:nvPr>
        </p:nvSpPr>
        <p:spPr>
          <a:xfrm>
            <a:off x="4023092" y="9721107"/>
            <a:ext cx="3077739" cy="513507"/>
          </a:xfrm>
          <a:prstGeom prst="rect">
            <a:avLst/>
          </a:prstGeom>
        </p:spPr>
        <p:txBody>
          <a:bodyPr vert="horz" lIns="99066" tIns="49533" rIns="99066" bIns="49533" rtlCol="0" anchor="b"/>
          <a:lstStyle>
            <a:lvl1pPr algn="r">
              <a:defRPr sz="1300"/>
            </a:lvl1pPr>
          </a:lstStyle>
          <a:p>
            <a:fld id="{DBB975F1-9D9C-4D3E-986A-A04F902A2BA3}" type="slidenum">
              <a:rPr lang="zh-TW" altLang="en-US" smtClean="0"/>
              <a:t>‹#›</a:t>
            </a:fld>
            <a:endParaRPr lang="zh-TW" altLang="en-US"/>
          </a:p>
        </p:txBody>
      </p:sp>
    </p:spTree>
    <p:extLst>
      <p:ext uri="{BB962C8B-B14F-4D97-AF65-F5344CB8AC3E}">
        <p14:creationId xmlns:p14="http://schemas.microsoft.com/office/powerpoint/2010/main" val="42521492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2112963" y="768350"/>
            <a:ext cx="2876550" cy="3836988"/>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962B6585-70D1-4FC6-9F71-FED75F52079C}" type="slidenum">
              <a:rPr lang="zh-TW" altLang="en-US" smtClean="0"/>
              <a:pPr/>
              <a:t>1</a:t>
            </a:fld>
            <a:endParaRPr lang="zh-TW" altLang="en-US"/>
          </a:p>
        </p:txBody>
      </p:sp>
    </p:spTree>
    <p:extLst>
      <p:ext uri="{BB962C8B-B14F-4D97-AF65-F5344CB8AC3E}">
        <p14:creationId xmlns:p14="http://schemas.microsoft.com/office/powerpoint/2010/main" val="2188266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2112963" y="768350"/>
            <a:ext cx="2876550" cy="3836988"/>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962B6585-70D1-4FC6-9F71-FED75F52079C}" type="slidenum">
              <a:rPr lang="zh-TW" altLang="en-US" smtClean="0"/>
              <a:pPr/>
              <a:t>2</a:t>
            </a:fld>
            <a:endParaRPr lang="zh-TW" altLang="en-US"/>
          </a:p>
        </p:txBody>
      </p:sp>
    </p:spTree>
    <p:extLst>
      <p:ext uri="{BB962C8B-B14F-4D97-AF65-F5344CB8AC3E}">
        <p14:creationId xmlns:p14="http://schemas.microsoft.com/office/powerpoint/2010/main" val="6741006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2112963" y="768350"/>
            <a:ext cx="2876550" cy="3836988"/>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marL="0" marR="0" lvl="0" indent="0" algn="r" defTabSz="566798" rtl="0" eaLnBrk="1" fontAlgn="auto" latinLnBrk="0" hangingPunct="1">
              <a:lnSpc>
                <a:spcPct val="100000"/>
              </a:lnSpc>
              <a:spcBef>
                <a:spcPts val="0"/>
              </a:spcBef>
              <a:spcAft>
                <a:spcPts val="0"/>
              </a:spcAft>
              <a:buClrTx/>
              <a:buSzTx/>
              <a:buFontTx/>
              <a:buNone/>
              <a:tabLst/>
              <a:defRPr/>
            </a:pPr>
            <a:fld id="{962B6585-70D1-4FC6-9F71-FED75F52079C}" type="slidenum">
              <a:rPr kumimoji="0" lang="zh-TW" altLang="en-US" sz="13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566798" rtl="0" eaLnBrk="1" fontAlgn="auto" latinLnBrk="0" hangingPunct="1">
                <a:lnSpc>
                  <a:spcPct val="100000"/>
                </a:lnSpc>
                <a:spcBef>
                  <a:spcPts val="0"/>
                </a:spcBef>
                <a:spcAft>
                  <a:spcPts val="0"/>
                </a:spcAft>
                <a:buClrTx/>
                <a:buSzTx/>
                <a:buFontTx/>
                <a:buNone/>
                <a:tabLst/>
                <a:defRPr/>
              </a:pPr>
              <a:t>3</a:t>
            </a:fld>
            <a:endParaRPr kumimoji="0" lang="zh-TW" altLang="en-US" sz="13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24483841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2112963" y="768350"/>
            <a:ext cx="2876550" cy="3836988"/>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962B6585-70D1-4FC6-9F71-FED75F52079C}" type="slidenum">
              <a:rPr lang="zh-TW" altLang="en-US" smtClean="0"/>
              <a:pPr/>
              <a:t>4</a:t>
            </a:fld>
            <a:endParaRPr lang="zh-TW" altLang="en-US"/>
          </a:p>
        </p:txBody>
      </p:sp>
    </p:spTree>
    <p:extLst>
      <p:ext uri="{BB962C8B-B14F-4D97-AF65-F5344CB8AC3E}">
        <p14:creationId xmlns:p14="http://schemas.microsoft.com/office/powerpoint/2010/main" val="29782827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857250" y="1496485"/>
            <a:ext cx="5143500" cy="3183467"/>
          </a:xfrm>
        </p:spPr>
        <p:txBody>
          <a:bodyPr anchor="b"/>
          <a:lstStyle>
            <a:lvl1pPr algn="ctr">
              <a:defRPr sz="1246"/>
            </a:lvl1p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857250" y="4802719"/>
            <a:ext cx="5143500" cy="2207683"/>
          </a:xfrm>
        </p:spPr>
        <p:txBody>
          <a:bodyPr/>
          <a:lstStyle>
            <a:lvl1pPr marL="0" indent="0" algn="ctr">
              <a:buNone/>
              <a:defRPr sz="498"/>
            </a:lvl1pPr>
            <a:lvl2pPr marL="94908" indent="0" algn="ctr">
              <a:buNone/>
              <a:defRPr sz="415"/>
            </a:lvl2pPr>
            <a:lvl3pPr marL="189815" indent="0" algn="ctr">
              <a:buNone/>
              <a:defRPr sz="374"/>
            </a:lvl3pPr>
            <a:lvl4pPr marL="284722" indent="0" algn="ctr">
              <a:buNone/>
              <a:defRPr sz="332"/>
            </a:lvl4pPr>
            <a:lvl5pPr marL="379630" indent="0" algn="ctr">
              <a:buNone/>
              <a:defRPr sz="332"/>
            </a:lvl5pPr>
            <a:lvl6pPr marL="474537" indent="0" algn="ctr">
              <a:buNone/>
              <a:defRPr sz="332"/>
            </a:lvl6pPr>
            <a:lvl7pPr marL="569445" indent="0" algn="ctr">
              <a:buNone/>
              <a:defRPr sz="332"/>
            </a:lvl7pPr>
            <a:lvl8pPr marL="664353" indent="0" algn="ctr">
              <a:buNone/>
              <a:defRPr sz="332"/>
            </a:lvl8pPr>
            <a:lvl9pPr marL="759259" indent="0" algn="ctr">
              <a:buNone/>
              <a:defRPr sz="332"/>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2F473249-A977-4650-9923-BCA397EE9A6E}" type="datetimeFigureOut">
              <a:rPr lang="zh-TW" altLang="en-US" smtClean="0"/>
              <a:t>2018/11/28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F124332-7E6F-472B-B64B-12ADED8DAA0F}" type="slidenum">
              <a:rPr lang="zh-TW" altLang="en-US" smtClean="0"/>
              <a:t>‹#›</a:t>
            </a:fld>
            <a:endParaRPr lang="zh-TW" altLang="en-US"/>
          </a:p>
        </p:txBody>
      </p:sp>
    </p:spTree>
    <p:extLst>
      <p:ext uri="{BB962C8B-B14F-4D97-AF65-F5344CB8AC3E}">
        <p14:creationId xmlns:p14="http://schemas.microsoft.com/office/powerpoint/2010/main" val="1907445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2F473249-A977-4650-9923-BCA397EE9A6E}" type="datetimeFigureOut">
              <a:rPr lang="zh-TW" altLang="en-US" smtClean="0"/>
              <a:t>2018/11/28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F124332-7E6F-472B-B64B-12ADED8DAA0F}" type="slidenum">
              <a:rPr lang="zh-TW" altLang="en-US" smtClean="0"/>
              <a:t>‹#›</a:t>
            </a:fld>
            <a:endParaRPr lang="zh-TW" altLang="en-US"/>
          </a:p>
        </p:txBody>
      </p:sp>
    </p:spTree>
    <p:extLst>
      <p:ext uri="{BB962C8B-B14F-4D97-AF65-F5344CB8AC3E}">
        <p14:creationId xmlns:p14="http://schemas.microsoft.com/office/powerpoint/2010/main" val="25841575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467919" y="2279652"/>
            <a:ext cx="5915025" cy="3803649"/>
          </a:xfrm>
        </p:spPr>
        <p:txBody>
          <a:bodyPr anchor="b"/>
          <a:lstStyle>
            <a:lvl1pPr>
              <a:defRPr sz="1246"/>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67919" y="6119290"/>
            <a:ext cx="5915025" cy="2000249"/>
          </a:xfrm>
        </p:spPr>
        <p:txBody>
          <a:bodyPr/>
          <a:lstStyle>
            <a:lvl1pPr marL="0" indent="0">
              <a:buNone/>
              <a:defRPr sz="498">
                <a:solidFill>
                  <a:schemeClr val="tx1">
                    <a:tint val="75000"/>
                  </a:schemeClr>
                </a:solidFill>
              </a:defRPr>
            </a:lvl1pPr>
            <a:lvl2pPr marL="94908" indent="0">
              <a:buNone/>
              <a:defRPr sz="415">
                <a:solidFill>
                  <a:schemeClr val="tx1">
                    <a:tint val="75000"/>
                  </a:schemeClr>
                </a:solidFill>
              </a:defRPr>
            </a:lvl2pPr>
            <a:lvl3pPr marL="189815" indent="0">
              <a:buNone/>
              <a:defRPr sz="374">
                <a:solidFill>
                  <a:schemeClr val="tx1">
                    <a:tint val="75000"/>
                  </a:schemeClr>
                </a:solidFill>
              </a:defRPr>
            </a:lvl3pPr>
            <a:lvl4pPr marL="284722" indent="0">
              <a:buNone/>
              <a:defRPr sz="332">
                <a:solidFill>
                  <a:schemeClr val="tx1">
                    <a:tint val="75000"/>
                  </a:schemeClr>
                </a:solidFill>
              </a:defRPr>
            </a:lvl4pPr>
            <a:lvl5pPr marL="379630" indent="0">
              <a:buNone/>
              <a:defRPr sz="332">
                <a:solidFill>
                  <a:schemeClr val="tx1">
                    <a:tint val="75000"/>
                  </a:schemeClr>
                </a:solidFill>
              </a:defRPr>
            </a:lvl5pPr>
            <a:lvl6pPr marL="474537" indent="0">
              <a:buNone/>
              <a:defRPr sz="332">
                <a:solidFill>
                  <a:schemeClr val="tx1">
                    <a:tint val="75000"/>
                  </a:schemeClr>
                </a:solidFill>
              </a:defRPr>
            </a:lvl6pPr>
            <a:lvl7pPr marL="569445" indent="0">
              <a:buNone/>
              <a:defRPr sz="332">
                <a:solidFill>
                  <a:schemeClr val="tx1">
                    <a:tint val="75000"/>
                  </a:schemeClr>
                </a:solidFill>
              </a:defRPr>
            </a:lvl7pPr>
            <a:lvl8pPr marL="664353" indent="0">
              <a:buNone/>
              <a:defRPr sz="332">
                <a:solidFill>
                  <a:schemeClr val="tx1">
                    <a:tint val="75000"/>
                  </a:schemeClr>
                </a:solidFill>
              </a:defRPr>
            </a:lvl8pPr>
            <a:lvl9pPr marL="759259" indent="0">
              <a:buNone/>
              <a:defRPr sz="332">
                <a:solidFill>
                  <a:schemeClr val="tx1">
                    <a:tint val="75000"/>
                  </a:schemeClr>
                </a:solidFill>
              </a:defRPr>
            </a:lvl9pPr>
          </a:lstStyle>
          <a:p>
            <a:pPr lvl="0"/>
            <a:r>
              <a:rPr lang="zh-TW" altLang="en-US" smtClean="0"/>
              <a:t>編輯母片文字樣式</a:t>
            </a:r>
          </a:p>
        </p:txBody>
      </p:sp>
      <p:sp>
        <p:nvSpPr>
          <p:cNvPr id="4" name="日期版面配置區 3"/>
          <p:cNvSpPr>
            <a:spLocks noGrp="1"/>
          </p:cNvSpPr>
          <p:nvPr>
            <p:ph type="dt" sz="half" idx="10"/>
          </p:nvPr>
        </p:nvSpPr>
        <p:spPr/>
        <p:txBody>
          <a:bodyPr/>
          <a:lstStyle/>
          <a:p>
            <a:fld id="{2F473249-A977-4650-9923-BCA397EE9A6E}" type="datetimeFigureOut">
              <a:rPr lang="zh-TW" altLang="en-US" smtClean="0"/>
              <a:t>2018/11/28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F124332-7E6F-472B-B64B-12ADED8DAA0F}" type="slidenum">
              <a:rPr lang="zh-TW" altLang="en-US" smtClean="0"/>
              <a:t>‹#›</a:t>
            </a:fld>
            <a:endParaRPr lang="zh-TW" altLang="en-US"/>
          </a:p>
        </p:txBody>
      </p:sp>
    </p:spTree>
    <p:extLst>
      <p:ext uri="{BB962C8B-B14F-4D97-AF65-F5344CB8AC3E}">
        <p14:creationId xmlns:p14="http://schemas.microsoft.com/office/powerpoint/2010/main" val="15707808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71489" y="2434168"/>
            <a:ext cx="2914650" cy="5801784"/>
          </a:xfrm>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3471863" y="2434168"/>
            <a:ext cx="2914650" cy="5801784"/>
          </a:xfrm>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2F473249-A977-4650-9923-BCA397EE9A6E}" type="datetimeFigureOut">
              <a:rPr lang="zh-TW" altLang="en-US" smtClean="0"/>
              <a:t>2018/11/28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1F124332-7E6F-472B-B64B-12ADED8DAA0F}" type="slidenum">
              <a:rPr lang="zh-TW" altLang="en-US" smtClean="0"/>
              <a:t>‹#›</a:t>
            </a:fld>
            <a:endParaRPr lang="zh-TW" altLang="en-US"/>
          </a:p>
        </p:txBody>
      </p:sp>
    </p:spTree>
    <p:extLst>
      <p:ext uri="{BB962C8B-B14F-4D97-AF65-F5344CB8AC3E}">
        <p14:creationId xmlns:p14="http://schemas.microsoft.com/office/powerpoint/2010/main" val="3598825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72382" y="486836"/>
            <a:ext cx="5915025" cy="1767417"/>
          </a:xfrm>
        </p:spPr>
        <p:txBody>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72386" y="2241551"/>
            <a:ext cx="2901255" cy="1098549"/>
          </a:xfrm>
        </p:spPr>
        <p:txBody>
          <a:bodyPr anchor="b"/>
          <a:lstStyle>
            <a:lvl1pPr marL="0" indent="0">
              <a:buNone/>
              <a:defRPr sz="498" b="1"/>
            </a:lvl1pPr>
            <a:lvl2pPr marL="94908" indent="0">
              <a:buNone/>
              <a:defRPr sz="415" b="1"/>
            </a:lvl2pPr>
            <a:lvl3pPr marL="189815" indent="0">
              <a:buNone/>
              <a:defRPr sz="374" b="1"/>
            </a:lvl3pPr>
            <a:lvl4pPr marL="284722" indent="0">
              <a:buNone/>
              <a:defRPr sz="332" b="1"/>
            </a:lvl4pPr>
            <a:lvl5pPr marL="379630" indent="0">
              <a:buNone/>
              <a:defRPr sz="332" b="1"/>
            </a:lvl5pPr>
            <a:lvl6pPr marL="474537" indent="0">
              <a:buNone/>
              <a:defRPr sz="332" b="1"/>
            </a:lvl6pPr>
            <a:lvl7pPr marL="569445" indent="0">
              <a:buNone/>
              <a:defRPr sz="332" b="1"/>
            </a:lvl7pPr>
            <a:lvl8pPr marL="664353" indent="0">
              <a:buNone/>
              <a:defRPr sz="332" b="1"/>
            </a:lvl8pPr>
            <a:lvl9pPr marL="759259" indent="0">
              <a:buNone/>
              <a:defRPr sz="332" b="1"/>
            </a:lvl9pPr>
          </a:lstStyle>
          <a:p>
            <a:pPr lvl="0"/>
            <a:r>
              <a:rPr lang="zh-TW" altLang="en-US" smtClean="0"/>
              <a:t>編輯母片文字樣式</a:t>
            </a:r>
          </a:p>
        </p:txBody>
      </p:sp>
      <p:sp>
        <p:nvSpPr>
          <p:cNvPr id="4" name="內容版面配置區 3"/>
          <p:cNvSpPr>
            <a:spLocks noGrp="1"/>
          </p:cNvSpPr>
          <p:nvPr>
            <p:ph sz="half" idx="2"/>
          </p:nvPr>
        </p:nvSpPr>
        <p:spPr>
          <a:xfrm>
            <a:off x="472386" y="3340102"/>
            <a:ext cx="2901255" cy="4912785"/>
          </a:xfrm>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3471866" y="2241551"/>
            <a:ext cx="2915543" cy="1098549"/>
          </a:xfrm>
        </p:spPr>
        <p:txBody>
          <a:bodyPr anchor="b"/>
          <a:lstStyle>
            <a:lvl1pPr marL="0" indent="0">
              <a:buNone/>
              <a:defRPr sz="498" b="1"/>
            </a:lvl1pPr>
            <a:lvl2pPr marL="94908" indent="0">
              <a:buNone/>
              <a:defRPr sz="415" b="1"/>
            </a:lvl2pPr>
            <a:lvl3pPr marL="189815" indent="0">
              <a:buNone/>
              <a:defRPr sz="374" b="1"/>
            </a:lvl3pPr>
            <a:lvl4pPr marL="284722" indent="0">
              <a:buNone/>
              <a:defRPr sz="332" b="1"/>
            </a:lvl4pPr>
            <a:lvl5pPr marL="379630" indent="0">
              <a:buNone/>
              <a:defRPr sz="332" b="1"/>
            </a:lvl5pPr>
            <a:lvl6pPr marL="474537" indent="0">
              <a:buNone/>
              <a:defRPr sz="332" b="1"/>
            </a:lvl6pPr>
            <a:lvl7pPr marL="569445" indent="0">
              <a:buNone/>
              <a:defRPr sz="332" b="1"/>
            </a:lvl7pPr>
            <a:lvl8pPr marL="664353" indent="0">
              <a:buNone/>
              <a:defRPr sz="332" b="1"/>
            </a:lvl8pPr>
            <a:lvl9pPr marL="759259" indent="0">
              <a:buNone/>
              <a:defRPr sz="332" b="1"/>
            </a:lvl9pPr>
          </a:lstStyle>
          <a:p>
            <a:pPr lvl="0"/>
            <a:r>
              <a:rPr lang="zh-TW" altLang="en-US" smtClean="0"/>
              <a:t>編輯母片文字樣式</a:t>
            </a:r>
          </a:p>
        </p:txBody>
      </p:sp>
      <p:sp>
        <p:nvSpPr>
          <p:cNvPr id="6" name="內容版面配置區 5"/>
          <p:cNvSpPr>
            <a:spLocks noGrp="1"/>
          </p:cNvSpPr>
          <p:nvPr>
            <p:ph sz="quarter" idx="4"/>
          </p:nvPr>
        </p:nvSpPr>
        <p:spPr>
          <a:xfrm>
            <a:off x="3471866" y="3340102"/>
            <a:ext cx="2915543" cy="4912785"/>
          </a:xfrm>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2F473249-A977-4650-9923-BCA397EE9A6E}" type="datetimeFigureOut">
              <a:rPr lang="zh-TW" altLang="en-US" smtClean="0"/>
              <a:t>2018/11/28</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1F124332-7E6F-472B-B64B-12ADED8DAA0F}" type="slidenum">
              <a:rPr lang="zh-TW" altLang="en-US" smtClean="0"/>
              <a:t>‹#›</a:t>
            </a:fld>
            <a:endParaRPr lang="zh-TW" altLang="en-US"/>
          </a:p>
        </p:txBody>
      </p:sp>
    </p:spTree>
    <p:extLst>
      <p:ext uri="{BB962C8B-B14F-4D97-AF65-F5344CB8AC3E}">
        <p14:creationId xmlns:p14="http://schemas.microsoft.com/office/powerpoint/2010/main" val="40699202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2F473249-A977-4650-9923-BCA397EE9A6E}" type="datetimeFigureOut">
              <a:rPr lang="zh-TW" altLang="en-US" smtClean="0"/>
              <a:t>2018/11/28</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1F124332-7E6F-472B-B64B-12ADED8DAA0F}" type="slidenum">
              <a:rPr lang="zh-TW" altLang="en-US" smtClean="0"/>
              <a:t>‹#›</a:t>
            </a:fld>
            <a:endParaRPr lang="zh-TW" altLang="en-US"/>
          </a:p>
        </p:txBody>
      </p:sp>
    </p:spTree>
    <p:extLst>
      <p:ext uri="{BB962C8B-B14F-4D97-AF65-F5344CB8AC3E}">
        <p14:creationId xmlns:p14="http://schemas.microsoft.com/office/powerpoint/2010/main" val="17959393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2F473249-A977-4650-9923-BCA397EE9A6E}" type="datetimeFigureOut">
              <a:rPr lang="zh-TW" altLang="en-US" smtClean="0"/>
              <a:t>2018/11/28</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1F124332-7E6F-472B-B64B-12ADED8DAA0F}" type="slidenum">
              <a:rPr lang="zh-TW" altLang="en-US" smtClean="0"/>
              <a:t>‹#›</a:t>
            </a:fld>
            <a:endParaRPr lang="zh-TW" altLang="en-US"/>
          </a:p>
        </p:txBody>
      </p:sp>
    </p:spTree>
    <p:extLst>
      <p:ext uri="{BB962C8B-B14F-4D97-AF65-F5344CB8AC3E}">
        <p14:creationId xmlns:p14="http://schemas.microsoft.com/office/powerpoint/2010/main" val="11071140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72385" y="609601"/>
            <a:ext cx="2211883" cy="2133600"/>
          </a:xfrm>
        </p:spPr>
        <p:txBody>
          <a:bodyPr anchor="b"/>
          <a:lstStyle>
            <a:lvl1pPr>
              <a:defRPr sz="664"/>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2915548" y="1316567"/>
            <a:ext cx="3471863" cy="6498167"/>
          </a:xfrm>
        </p:spPr>
        <p:txBody>
          <a:bodyPr/>
          <a:lstStyle>
            <a:lvl1pPr>
              <a:defRPr sz="664"/>
            </a:lvl1pPr>
            <a:lvl2pPr>
              <a:defRPr sz="581"/>
            </a:lvl2pPr>
            <a:lvl3pPr>
              <a:defRPr sz="498"/>
            </a:lvl3pPr>
            <a:lvl4pPr>
              <a:defRPr sz="415"/>
            </a:lvl4pPr>
            <a:lvl5pPr>
              <a:defRPr sz="415"/>
            </a:lvl5pPr>
            <a:lvl6pPr>
              <a:defRPr sz="415"/>
            </a:lvl6pPr>
            <a:lvl7pPr>
              <a:defRPr sz="415"/>
            </a:lvl7pPr>
            <a:lvl8pPr>
              <a:defRPr sz="415"/>
            </a:lvl8pPr>
            <a:lvl9pPr>
              <a:defRPr sz="415"/>
            </a:lvl9p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72385" y="2743199"/>
            <a:ext cx="2211883" cy="5082117"/>
          </a:xfrm>
        </p:spPr>
        <p:txBody>
          <a:bodyPr/>
          <a:lstStyle>
            <a:lvl1pPr marL="0" indent="0">
              <a:buNone/>
              <a:defRPr sz="332"/>
            </a:lvl1pPr>
            <a:lvl2pPr marL="94908" indent="0">
              <a:buNone/>
              <a:defRPr sz="291"/>
            </a:lvl2pPr>
            <a:lvl3pPr marL="189815" indent="0">
              <a:buNone/>
              <a:defRPr sz="249"/>
            </a:lvl3pPr>
            <a:lvl4pPr marL="284722" indent="0">
              <a:buNone/>
              <a:defRPr sz="208"/>
            </a:lvl4pPr>
            <a:lvl5pPr marL="379630" indent="0">
              <a:buNone/>
              <a:defRPr sz="208"/>
            </a:lvl5pPr>
            <a:lvl6pPr marL="474537" indent="0">
              <a:buNone/>
              <a:defRPr sz="208"/>
            </a:lvl6pPr>
            <a:lvl7pPr marL="569445" indent="0">
              <a:buNone/>
              <a:defRPr sz="208"/>
            </a:lvl7pPr>
            <a:lvl8pPr marL="664353" indent="0">
              <a:buNone/>
              <a:defRPr sz="208"/>
            </a:lvl8pPr>
            <a:lvl9pPr marL="759259" indent="0">
              <a:buNone/>
              <a:defRPr sz="208"/>
            </a:lvl9pPr>
          </a:lstStyle>
          <a:p>
            <a:pPr lvl="0"/>
            <a:r>
              <a:rPr lang="zh-TW" altLang="en-US" smtClean="0"/>
              <a:t>編輯母片文字樣式</a:t>
            </a:r>
          </a:p>
        </p:txBody>
      </p:sp>
      <p:sp>
        <p:nvSpPr>
          <p:cNvPr id="5" name="日期版面配置區 4"/>
          <p:cNvSpPr>
            <a:spLocks noGrp="1"/>
          </p:cNvSpPr>
          <p:nvPr>
            <p:ph type="dt" sz="half" idx="10"/>
          </p:nvPr>
        </p:nvSpPr>
        <p:spPr/>
        <p:txBody>
          <a:bodyPr/>
          <a:lstStyle/>
          <a:p>
            <a:fld id="{2F473249-A977-4650-9923-BCA397EE9A6E}" type="datetimeFigureOut">
              <a:rPr lang="zh-TW" altLang="en-US" smtClean="0"/>
              <a:t>2018/11/28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1F124332-7E6F-472B-B64B-12ADED8DAA0F}" type="slidenum">
              <a:rPr lang="zh-TW" altLang="en-US" smtClean="0"/>
              <a:t>‹#›</a:t>
            </a:fld>
            <a:endParaRPr lang="zh-TW" altLang="en-US"/>
          </a:p>
        </p:txBody>
      </p:sp>
    </p:spTree>
    <p:extLst>
      <p:ext uri="{BB962C8B-B14F-4D97-AF65-F5344CB8AC3E}">
        <p14:creationId xmlns:p14="http://schemas.microsoft.com/office/powerpoint/2010/main" val="3798125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472385" y="609601"/>
            <a:ext cx="2211883" cy="2133600"/>
          </a:xfrm>
        </p:spPr>
        <p:txBody>
          <a:bodyPr anchor="b"/>
          <a:lstStyle>
            <a:lvl1pPr>
              <a:defRPr sz="664"/>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2915548" y="1316567"/>
            <a:ext cx="3471863" cy="6498167"/>
          </a:xfrm>
        </p:spPr>
        <p:txBody>
          <a:bodyPr/>
          <a:lstStyle>
            <a:lvl1pPr marL="0" indent="0">
              <a:buNone/>
              <a:defRPr sz="664"/>
            </a:lvl1pPr>
            <a:lvl2pPr marL="94908" indent="0">
              <a:buNone/>
              <a:defRPr sz="581"/>
            </a:lvl2pPr>
            <a:lvl3pPr marL="189815" indent="0">
              <a:buNone/>
              <a:defRPr sz="498"/>
            </a:lvl3pPr>
            <a:lvl4pPr marL="284722" indent="0">
              <a:buNone/>
              <a:defRPr sz="415"/>
            </a:lvl4pPr>
            <a:lvl5pPr marL="379630" indent="0">
              <a:buNone/>
              <a:defRPr sz="415"/>
            </a:lvl5pPr>
            <a:lvl6pPr marL="474537" indent="0">
              <a:buNone/>
              <a:defRPr sz="415"/>
            </a:lvl6pPr>
            <a:lvl7pPr marL="569445" indent="0">
              <a:buNone/>
              <a:defRPr sz="415"/>
            </a:lvl7pPr>
            <a:lvl8pPr marL="664353" indent="0">
              <a:buNone/>
              <a:defRPr sz="415"/>
            </a:lvl8pPr>
            <a:lvl9pPr marL="759259" indent="0">
              <a:buNone/>
              <a:defRPr sz="415"/>
            </a:lvl9pPr>
          </a:lstStyle>
          <a:p>
            <a:endParaRPr lang="zh-TW" altLang="en-US"/>
          </a:p>
        </p:txBody>
      </p:sp>
      <p:sp>
        <p:nvSpPr>
          <p:cNvPr id="4" name="文字版面配置區 3"/>
          <p:cNvSpPr>
            <a:spLocks noGrp="1"/>
          </p:cNvSpPr>
          <p:nvPr>
            <p:ph type="body" sz="half" idx="2"/>
          </p:nvPr>
        </p:nvSpPr>
        <p:spPr>
          <a:xfrm>
            <a:off x="472385" y="2743199"/>
            <a:ext cx="2211883" cy="5082117"/>
          </a:xfrm>
        </p:spPr>
        <p:txBody>
          <a:bodyPr/>
          <a:lstStyle>
            <a:lvl1pPr marL="0" indent="0">
              <a:buNone/>
              <a:defRPr sz="332"/>
            </a:lvl1pPr>
            <a:lvl2pPr marL="94908" indent="0">
              <a:buNone/>
              <a:defRPr sz="291"/>
            </a:lvl2pPr>
            <a:lvl3pPr marL="189815" indent="0">
              <a:buNone/>
              <a:defRPr sz="249"/>
            </a:lvl3pPr>
            <a:lvl4pPr marL="284722" indent="0">
              <a:buNone/>
              <a:defRPr sz="208"/>
            </a:lvl4pPr>
            <a:lvl5pPr marL="379630" indent="0">
              <a:buNone/>
              <a:defRPr sz="208"/>
            </a:lvl5pPr>
            <a:lvl6pPr marL="474537" indent="0">
              <a:buNone/>
              <a:defRPr sz="208"/>
            </a:lvl6pPr>
            <a:lvl7pPr marL="569445" indent="0">
              <a:buNone/>
              <a:defRPr sz="208"/>
            </a:lvl7pPr>
            <a:lvl8pPr marL="664353" indent="0">
              <a:buNone/>
              <a:defRPr sz="208"/>
            </a:lvl8pPr>
            <a:lvl9pPr marL="759259" indent="0">
              <a:buNone/>
              <a:defRPr sz="208"/>
            </a:lvl9pPr>
          </a:lstStyle>
          <a:p>
            <a:pPr lvl="0"/>
            <a:r>
              <a:rPr lang="zh-TW" altLang="en-US" smtClean="0"/>
              <a:t>編輯母片文字樣式</a:t>
            </a:r>
          </a:p>
        </p:txBody>
      </p:sp>
      <p:sp>
        <p:nvSpPr>
          <p:cNvPr id="5" name="日期版面配置區 4"/>
          <p:cNvSpPr>
            <a:spLocks noGrp="1"/>
          </p:cNvSpPr>
          <p:nvPr>
            <p:ph type="dt" sz="half" idx="10"/>
          </p:nvPr>
        </p:nvSpPr>
        <p:spPr/>
        <p:txBody>
          <a:bodyPr/>
          <a:lstStyle/>
          <a:p>
            <a:fld id="{2F473249-A977-4650-9923-BCA397EE9A6E}" type="datetimeFigureOut">
              <a:rPr lang="zh-TW" altLang="en-US" smtClean="0"/>
              <a:t>2018/11/28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1F124332-7E6F-472B-B64B-12ADED8DAA0F}" type="slidenum">
              <a:rPr lang="zh-TW" altLang="en-US" smtClean="0"/>
              <a:t>‹#›</a:t>
            </a:fld>
            <a:endParaRPr lang="zh-TW" altLang="en-US"/>
          </a:p>
        </p:txBody>
      </p:sp>
    </p:spTree>
    <p:extLst>
      <p:ext uri="{BB962C8B-B14F-4D97-AF65-F5344CB8AC3E}">
        <p14:creationId xmlns:p14="http://schemas.microsoft.com/office/powerpoint/2010/main" val="13099445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2F473249-A977-4650-9923-BCA397EE9A6E}" type="datetimeFigureOut">
              <a:rPr lang="zh-TW" altLang="en-US" smtClean="0"/>
              <a:t>2018/11/28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F124332-7E6F-472B-B64B-12ADED8DAA0F}" type="slidenum">
              <a:rPr lang="zh-TW" altLang="en-US" smtClean="0"/>
              <a:t>‹#›</a:t>
            </a:fld>
            <a:endParaRPr lang="zh-TW" altLang="en-US"/>
          </a:p>
        </p:txBody>
      </p:sp>
    </p:spTree>
    <p:extLst>
      <p:ext uri="{BB962C8B-B14F-4D97-AF65-F5344CB8AC3E}">
        <p14:creationId xmlns:p14="http://schemas.microsoft.com/office/powerpoint/2010/main" val="33515403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4907758" y="486835"/>
            <a:ext cx="1478756" cy="7749117"/>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71489" y="486835"/>
            <a:ext cx="4350545" cy="7749117"/>
          </a:xfrm>
        </p:spPr>
        <p:txBody>
          <a:bodyPr vert="eaVert"/>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2F473249-A977-4650-9923-BCA397EE9A6E}" type="datetimeFigureOut">
              <a:rPr lang="zh-TW" altLang="en-US" smtClean="0"/>
              <a:t>2018/11/28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F124332-7E6F-472B-B64B-12ADED8DAA0F}" type="slidenum">
              <a:rPr lang="zh-TW" altLang="en-US" smtClean="0"/>
              <a:t>‹#›</a:t>
            </a:fld>
            <a:endParaRPr lang="zh-TW" altLang="en-US"/>
          </a:p>
        </p:txBody>
      </p:sp>
    </p:spTree>
    <p:extLst>
      <p:ext uri="{BB962C8B-B14F-4D97-AF65-F5344CB8AC3E}">
        <p14:creationId xmlns:p14="http://schemas.microsoft.com/office/powerpoint/2010/main" val="2720448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514350" y="2840577"/>
            <a:ext cx="5829300" cy="1960034"/>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028700" y="5181603"/>
            <a:ext cx="4800600" cy="2336799"/>
          </a:xfrm>
        </p:spPr>
        <p:txBody>
          <a:bodyPr/>
          <a:lstStyle>
            <a:lvl1pPr marL="0" indent="0" algn="ctr">
              <a:buNone/>
              <a:defRPr>
                <a:solidFill>
                  <a:schemeClr val="tx1">
                    <a:tint val="75000"/>
                  </a:schemeClr>
                </a:solidFill>
              </a:defRPr>
            </a:lvl1pPr>
            <a:lvl2pPr marL="71180" indent="0" algn="ctr">
              <a:buNone/>
              <a:defRPr>
                <a:solidFill>
                  <a:schemeClr val="tx1">
                    <a:tint val="75000"/>
                  </a:schemeClr>
                </a:solidFill>
              </a:defRPr>
            </a:lvl2pPr>
            <a:lvl3pPr marL="142361" indent="0" algn="ctr">
              <a:buNone/>
              <a:defRPr>
                <a:solidFill>
                  <a:schemeClr val="tx1">
                    <a:tint val="75000"/>
                  </a:schemeClr>
                </a:solidFill>
              </a:defRPr>
            </a:lvl3pPr>
            <a:lvl4pPr marL="213542" indent="0" algn="ctr">
              <a:buNone/>
              <a:defRPr>
                <a:solidFill>
                  <a:schemeClr val="tx1">
                    <a:tint val="75000"/>
                  </a:schemeClr>
                </a:solidFill>
              </a:defRPr>
            </a:lvl4pPr>
            <a:lvl5pPr marL="284722" indent="0" algn="ctr">
              <a:buNone/>
              <a:defRPr>
                <a:solidFill>
                  <a:schemeClr val="tx1">
                    <a:tint val="75000"/>
                  </a:schemeClr>
                </a:solidFill>
              </a:defRPr>
            </a:lvl5pPr>
            <a:lvl6pPr marL="355903" indent="0" algn="ctr">
              <a:buNone/>
              <a:defRPr>
                <a:solidFill>
                  <a:schemeClr val="tx1">
                    <a:tint val="75000"/>
                  </a:schemeClr>
                </a:solidFill>
              </a:defRPr>
            </a:lvl6pPr>
            <a:lvl7pPr marL="427083" indent="0" algn="ctr">
              <a:buNone/>
              <a:defRPr>
                <a:solidFill>
                  <a:schemeClr val="tx1">
                    <a:tint val="75000"/>
                  </a:schemeClr>
                </a:solidFill>
              </a:defRPr>
            </a:lvl7pPr>
            <a:lvl8pPr marL="498264" indent="0" algn="ctr">
              <a:buNone/>
              <a:defRPr>
                <a:solidFill>
                  <a:schemeClr val="tx1">
                    <a:tint val="75000"/>
                  </a:schemeClr>
                </a:solidFill>
              </a:defRPr>
            </a:lvl8pPr>
            <a:lvl9pPr marL="569445"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pPr defTabSz="142361"/>
            <a:fld id="{5EE23BBD-7835-4E70-9277-3AE03ECB988F}" type="datetimeFigureOut">
              <a:rPr lang="zh-TW" altLang="en-US" smtClean="0">
                <a:solidFill>
                  <a:prstClr val="black">
                    <a:tint val="75000"/>
                  </a:prstClr>
                </a:solidFill>
              </a:rPr>
              <a:pPr defTabSz="142361"/>
              <a:t>2018/11/28</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pPr defTabSz="142361"/>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pPr defTabSz="142361"/>
            <a:fld id="{CC078C42-026B-4B29-8A94-47A396DD0A56}" type="slidenum">
              <a:rPr lang="zh-TW" altLang="en-US" smtClean="0">
                <a:solidFill>
                  <a:prstClr val="black">
                    <a:tint val="75000"/>
                  </a:prstClr>
                </a:solidFill>
              </a:rPr>
              <a:pPr defTabSz="142361"/>
              <a:t>‹#›</a:t>
            </a:fld>
            <a:endParaRPr lang="zh-TW" altLang="en-US">
              <a:solidFill>
                <a:prstClr val="black">
                  <a:tint val="75000"/>
                </a:prstClr>
              </a:solidFill>
            </a:endParaRPr>
          </a:p>
        </p:txBody>
      </p:sp>
      <p:pic>
        <p:nvPicPr>
          <p:cNvPr id="9" name="Picture 2" descr="C:\Users\user\桌面\105永和國中ppt\ppt\封面-1.jpg"/>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1" y="-25399"/>
            <a:ext cx="6885384" cy="91693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228479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3">
    <p:spTree>
      <p:nvGrpSpPr>
        <p:cNvPr id="1" name=""/>
        <p:cNvGrpSpPr/>
        <p:nvPr/>
      </p:nvGrpSpPr>
      <p:grpSpPr>
        <a:xfrm>
          <a:off x="0" y="0"/>
          <a:ext cx="0" cy="0"/>
          <a:chOff x="0" y="0"/>
          <a:chExt cx="0" cy="0"/>
        </a:xfrm>
      </p:grpSpPr>
    </p:spTree>
    <p:extLst>
      <p:ext uri="{BB962C8B-B14F-4D97-AF65-F5344CB8AC3E}">
        <p14:creationId xmlns:p14="http://schemas.microsoft.com/office/powerpoint/2010/main" val="383428618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1_標題及物件">
    <p:spTree>
      <p:nvGrpSpPr>
        <p:cNvPr id="1" name=""/>
        <p:cNvGrpSpPr/>
        <p:nvPr/>
      </p:nvGrpSpPr>
      <p:grpSpPr>
        <a:xfrm>
          <a:off x="0" y="0"/>
          <a:ext cx="0" cy="0"/>
          <a:chOff x="0" y="0"/>
          <a:chExt cx="0" cy="0"/>
        </a:xfrm>
      </p:grpSpPr>
      <p:pic>
        <p:nvPicPr>
          <p:cNvPr id="8" name="圖片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132" y="0"/>
            <a:ext cx="6839761" cy="9144000"/>
          </a:xfrm>
          <a:prstGeom prst="rect">
            <a:avLst/>
          </a:prstGeom>
        </p:spPr>
      </p:pic>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defTabSz="142361"/>
            <a:fld id="{5EE23BBD-7835-4E70-9277-3AE03ECB988F}" type="datetimeFigureOut">
              <a:rPr lang="zh-TW" altLang="en-US" smtClean="0">
                <a:solidFill>
                  <a:prstClr val="black">
                    <a:tint val="75000"/>
                  </a:prstClr>
                </a:solidFill>
              </a:rPr>
              <a:pPr defTabSz="142361"/>
              <a:t>2018/11/28</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pPr defTabSz="142361"/>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pPr defTabSz="142361"/>
            <a:fld id="{CC078C42-026B-4B29-8A94-47A396DD0A56}" type="slidenum">
              <a:rPr lang="zh-TW" altLang="en-US" smtClean="0">
                <a:solidFill>
                  <a:prstClr val="black">
                    <a:tint val="75000"/>
                  </a:prstClr>
                </a:solidFill>
              </a:rPr>
              <a:pPr defTabSz="142361"/>
              <a:t>‹#›</a:t>
            </a:fld>
            <a:endParaRPr lang="zh-TW" altLang="en-US">
              <a:solidFill>
                <a:prstClr val="black">
                  <a:tint val="75000"/>
                </a:prstClr>
              </a:solidFill>
            </a:endParaRPr>
          </a:p>
        </p:txBody>
      </p:sp>
    </p:spTree>
    <p:extLst>
      <p:ext uri="{BB962C8B-B14F-4D97-AF65-F5344CB8AC3E}">
        <p14:creationId xmlns:p14="http://schemas.microsoft.com/office/powerpoint/2010/main" val="20233008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541736" y="5875872"/>
            <a:ext cx="5829300" cy="1816101"/>
          </a:xfrm>
        </p:spPr>
        <p:txBody>
          <a:bodyPr anchor="t"/>
          <a:lstStyle>
            <a:lvl1pPr algn="l">
              <a:defRPr sz="622"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541736" y="3875632"/>
            <a:ext cx="5829300" cy="2000249"/>
          </a:xfrm>
        </p:spPr>
        <p:txBody>
          <a:bodyPr anchor="b"/>
          <a:lstStyle>
            <a:lvl1pPr marL="0" indent="0">
              <a:buNone/>
              <a:defRPr sz="312">
                <a:solidFill>
                  <a:schemeClr val="tx1">
                    <a:tint val="75000"/>
                  </a:schemeClr>
                </a:solidFill>
              </a:defRPr>
            </a:lvl1pPr>
            <a:lvl2pPr marL="71180" indent="0">
              <a:buNone/>
              <a:defRPr sz="280">
                <a:solidFill>
                  <a:schemeClr val="tx1">
                    <a:tint val="75000"/>
                  </a:schemeClr>
                </a:solidFill>
              </a:defRPr>
            </a:lvl2pPr>
            <a:lvl3pPr marL="142361" indent="0">
              <a:buNone/>
              <a:defRPr sz="249">
                <a:solidFill>
                  <a:schemeClr val="tx1">
                    <a:tint val="75000"/>
                  </a:schemeClr>
                </a:solidFill>
              </a:defRPr>
            </a:lvl3pPr>
            <a:lvl4pPr marL="213542" indent="0">
              <a:buNone/>
              <a:defRPr sz="218">
                <a:solidFill>
                  <a:schemeClr val="tx1">
                    <a:tint val="75000"/>
                  </a:schemeClr>
                </a:solidFill>
              </a:defRPr>
            </a:lvl4pPr>
            <a:lvl5pPr marL="284722" indent="0">
              <a:buNone/>
              <a:defRPr sz="218">
                <a:solidFill>
                  <a:schemeClr val="tx1">
                    <a:tint val="75000"/>
                  </a:schemeClr>
                </a:solidFill>
              </a:defRPr>
            </a:lvl5pPr>
            <a:lvl6pPr marL="355903" indent="0">
              <a:buNone/>
              <a:defRPr sz="218">
                <a:solidFill>
                  <a:schemeClr val="tx1">
                    <a:tint val="75000"/>
                  </a:schemeClr>
                </a:solidFill>
              </a:defRPr>
            </a:lvl6pPr>
            <a:lvl7pPr marL="427083" indent="0">
              <a:buNone/>
              <a:defRPr sz="218">
                <a:solidFill>
                  <a:schemeClr val="tx1">
                    <a:tint val="75000"/>
                  </a:schemeClr>
                </a:solidFill>
              </a:defRPr>
            </a:lvl7pPr>
            <a:lvl8pPr marL="498264" indent="0">
              <a:buNone/>
              <a:defRPr sz="218">
                <a:solidFill>
                  <a:schemeClr val="tx1">
                    <a:tint val="75000"/>
                  </a:schemeClr>
                </a:solidFill>
              </a:defRPr>
            </a:lvl8pPr>
            <a:lvl9pPr marL="569445" indent="0">
              <a:buNone/>
              <a:defRPr sz="218">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pPr defTabSz="142361"/>
            <a:fld id="{5EE23BBD-7835-4E70-9277-3AE03ECB988F}" type="datetimeFigureOut">
              <a:rPr lang="zh-TW" altLang="en-US" smtClean="0">
                <a:solidFill>
                  <a:prstClr val="black">
                    <a:tint val="75000"/>
                  </a:prstClr>
                </a:solidFill>
              </a:rPr>
              <a:pPr defTabSz="142361"/>
              <a:t>2018/11/28</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pPr defTabSz="142361"/>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pPr defTabSz="142361"/>
            <a:fld id="{CC078C42-026B-4B29-8A94-47A396DD0A56}" type="slidenum">
              <a:rPr lang="zh-TW" altLang="en-US" smtClean="0">
                <a:solidFill>
                  <a:prstClr val="black">
                    <a:tint val="75000"/>
                  </a:prstClr>
                </a:solidFill>
              </a:rPr>
              <a:pPr defTabSz="142361"/>
              <a:t>‹#›</a:t>
            </a:fld>
            <a:endParaRPr lang="zh-TW" altLang="en-US">
              <a:solidFill>
                <a:prstClr val="black">
                  <a:tint val="75000"/>
                </a:prstClr>
              </a:solidFill>
            </a:endParaRPr>
          </a:p>
        </p:txBody>
      </p:sp>
    </p:spTree>
    <p:extLst>
      <p:ext uri="{BB962C8B-B14F-4D97-AF65-F5344CB8AC3E}">
        <p14:creationId xmlns:p14="http://schemas.microsoft.com/office/powerpoint/2010/main" val="291573009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342900" y="2133612"/>
            <a:ext cx="3028950" cy="6034617"/>
          </a:xfrm>
        </p:spPr>
        <p:txBody>
          <a:bodyPr/>
          <a:lstStyle>
            <a:lvl1pPr>
              <a:defRPr sz="436"/>
            </a:lvl1pPr>
            <a:lvl2pPr>
              <a:defRPr sz="374"/>
            </a:lvl2pPr>
            <a:lvl3pPr>
              <a:defRPr sz="312"/>
            </a:lvl3pPr>
            <a:lvl4pPr>
              <a:defRPr sz="280"/>
            </a:lvl4pPr>
            <a:lvl5pPr>
              <a:defRPr sz="280"/>
            </a:lvl5pPr>
            <a:lvl6pPr>
              <a:defRPr sz="280"/>
            </a:lvl6pPr>
            <a:lvl7pPr>
              <a:defRPr sz="280"/>
            </a:lvl7pPr>
            <a:lvl8pPr>
              <a:defRPr sz="280"/>
            </a:lvl8pPr>
            <a:lvl9pPr>
              <a:defRPr sz="28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3486151" y="2133612"/>
            <a:ext cx="3028950" cy="6034617"/>
          </a:xfrm>
        </p:spPr>
        <p:txBody>
          <a:bodyPr/>
          <a:lstStyle>
            <a:lvl1pPr>
              <a:defRPr sz="436"/>
            </a:lvl1pPr>
            <a:lvl2pPr>
              <a:defRPr sz="374"/>
            </a:lvl2pPr>
            <a:lvl3pPr>
              <a:defRPr sz="312"/>
            </a:lvl3pPr>
            <a:lvl4pPr>
              <a:defRPr sz="280"/>
            </a:lvl4pPr>
            <a:lvl5pPr>
              <a:defRPr sz="280"/>
            </a:lvl5pPr>
            <a:lvl6pPr>
              <a:defRPr sz="280"/>
            </a:lvl6pPr>
            <a:lvl7pPr>
              <a:defRPr sz="280"/>
            </a:lvl7pPr>
            <a:lvl8pPr>
              <a:defRPr sz="280"/>
            </a:lvl8pPr>
            <a:lvl9pPr>
              <a:defRPr sz="28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pPr defTabSz="142361"/>
            <a:fld id="{5EE23BBD-7835-4E70-9277-3AE03ECB988F}" type="datetimeFigureOut">
              <a:rPr lang="zh-TW" altLang="en-US" smtClean="0">
                <a:solidFill>
                  <a:prstClr val="black">
                    <a:tint val="75000"/>
                  </a:prstClr>
                </a:solidFill>
              </a:rPr>
              <a:pPr defTabSz="142361"/>
              <a:t>2018/11/28</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pPr defTabSz="142361"/>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pPr defTabSz="142361"/>
            <a:fld id="{CC078C42-026B-4B29-8A94-47A396DD0A56}" type="slidenum">
              <a:rPr lang="zh-TW" altLang="en-US" smtClean="0">
                <a:solidFill>
                  <a:prstClr val="black">
                    <a:tint val="75000"/>
                  </a:prstClr>
                </a:solidFill>
              </a:rPr>
              <a:pPr defTabSz="142361"/>
              <a:t>‹#›</a:t>
            </a:fld>
            <a:endParaRPr lang="zh-TW" altLang="en-US">
              <a:solidFill>
                <a:prstClr val="black">
                  <a:tint val="75000"/>
                </a:prstClr>
              </a:solidFill>
            </a:endParaRPr>
          </a:p>
        </p:txBody>
      </p:sp>
    </p:spTree>
    <p:extLst>
      <p:ext uri="{BB962C8B-B14F-4D97-AF65-F5344CB8AC3E}">
        <p14:creationId xmlns:p14="http://schemas.microsoft.com/office/powerpoint/2010/main" val="309353159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342908" y="2046818"/>
            <a:ext cx="3030141" cy="853016"/>
          </a:xfrm>
        </p:spPr>
        <p:txBody>
          <a:bodyPr anchor="b"/>
          <a:lstStyle>
            <a:lvl1pPr marL="0" indent="0">
              <a:buNone/>
              <a:defRPr sz="374" b="1"/>
            </a:lvl1pPr>
            <a:lvl2pPr marL="71180" indent="0">
              <a:buNone/>
              <a:defRPr sz="312" b="1"/>
            </a:lvl2pPr>
            <a:lvl3pPr marL="142361" indent="0">
              <a:buNone/>
              <a:defRPr sz="280" b="1"/>
            </a:lvl3pPr>
            <a:lvl4pPr marL="213542" indent="0">
              <a:buNone/>
              <a:defRPr sz="249" b="1"/>
            </a:lvl4pPr>
            <a:lvl5pPr marL="284722" indent="0">
              <a:buNone/>
              <a:defRPr sz="249" b="1"/>
            </a:lvl5pPr>
            <a:lvl6pPr marL="355903" indent="0">
              <a:buNone/>
              <a:defRPr sz="249" b="1"/>
            </a:lvl6pPr>
            <a:lvl7pPr marL="427083" indent="0">
              <a:buNone/>
              <a:defRPr sz="249" b="1"/>
            </a:lvl7pPr>
            <a:lvl8pPr marL="498264" indent="0">
              <a:buNone/>
              <a:defRPr sz="249" b="1"/>
            </a:lvl8pPr>
            <a:lvl9pPr marL="569445" indent="0">
              <a:buNone/>
              <a:defRPr sz="249" b="1"/>
            </a:lvl9pPr>
          </a:lstStyle>
          <a:p>
            <a:pPr lvl="0"/>
            <a:r>
              <a:rPr lang="zh-TW" altLang="en-US" smtClean="0"/>
              <a:t>按一下以編輯母片文字樣式</a:t>
            </a:r>
          </a:p>
        </p:txBody>
      </p:sp>
      <p:sp>
        <p:nvSpPr>
          <p:cNvPr id="4" name="內容版面配置區 3"/>
          <p:cNvSpPr>
            <a:spLocks noGrp="1"/>
          </p:cNvSpPr>
          <p:nvPr>
            <p:ph sz="half" idx="2"/>
          </p:nvPr>
        </p:nvSpPr>
        <p:spPr>
          <a:xfrm>
            <a:off x="342908" y="2899833"/>
            <a:ext cx="3030141" cy="5268384"/>
          </a:xfrm>
        </p:spPr>
        <p:txBody>
          <a:bodyPr/>
          <a:lstStyle>
            <a:lvl1pPr>
              <a:defRPr sz="374"/>
            </a:lvl1pPr>
            <a:lvl2pPr>
              <a:defRPr sz="312"/>
            </a:lvl2pPr>
            <a:lvl3pPr>
              <a:defRPr sz="280"/>
            </a:lvl3pPr>
            <a:lvl4pPr>
              <a:defRPr sz="249"/>
            </a:lvl4pPr>
            <a:lvl5pPr>
              <a:defRPr sz="249"/>
            </a:lvl5pPr>
            <a:lvl6pPr>
              <a:defRPr sz="249"/>
            </a:lvl6pPr>
            <a:lvl7pPr>
              <a:defRPr sz="249"/>
            </a:lvl7pPr>
            <a:lvl8pPr>
              <a:defRPr sz="249"/>
            </a:lvl8pPr>
            <a:lvl9pPr>
              <a:defRPr sz="249"/>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3483781" y="2046818"/>
            <a:ext cx="3031331" cy="853016"/>
          </a:xfrm>
        </p:spPr>
        <p:txBody>
          <a:bodyPr anchor="b"/>
          <a:lstStyle>
            <a:lvl1pPr marL="0" indent="0">
              <a:buNone/>
              <a:defRPr sz="374" b="1"/>
            </a:lvl1pPr>
            <a:lvl2pPr marL="71180" indent="0">
              <a:buNone/>
              <a:defRPr sz="312" b="1"/>
            </a:lvl2pPr>
            <a:lvl3pPr marL="142361" indent="0">
              <a:buNone/>
              <a:defRPr sz="280" b="1"/>
            </a:lvl3pPr>
            <a:lvl4pPr marL="213542" indent="0">
              <a:buNone/>
              <a:defRPr sz="249" b="1"/>
            </a:lvl4pPr>
            <a:lvl5pPr marL="284722" indent="0">
              <a:buNone/>
              <a:defRPr sz="249" b="1"/>
            </a:lvl5pPr>
            <a:lvl6pPr marL="355903" indent="0">
              <a:buNone/>
              <a:defRPr sz="249" b="1"/>
            </a:lvl6pPr>
            <a:lvl7pPr marL="427083" indent="0">
              <a:buNone/>
              <a:defRPr sz="249" b="1"/>
            </a:lvl7pPr>
            <a:lvl8pPr marL="498264" indent="0">
              <a:buNone/>
              <a:defRPr sz="249" b="1"/>
            </a:lvl8pPr>
            <a:lvl9pPr marL="569445" indent="0">
              <a:buNone/>
              <a:defRPr sz="249" b="1"/>
            </a:lvl9pPr>
          </a:lstStyle>
          <a:p>
            <a:pPr lvl="0"/>
            <a:r>
              <a:rPr lang="zh-TW" altLang="en-US" smtClean="0"/>
              <a:t>按一下以編輯母片文字樣式</a:t>
            </a:r>
          </a:p>
        </p:txBody>
      </p:sp>
      <p:sp>
        <p:nvSpPr>
          <p:cNvPr id="6" name="內容版面配置區 5"/>
          <p:cNvSpPr>
            <a:spLocks noGrp="1"/>
          </p:cNvSpPr>
          <p:nvPr>
            <p:ph sz="quarter" idx="4"/>
          </p:nvPr>
        </p:nvSpPr>
        <p:spPr>
          <a:xfrm>
            <a:off x="3483781" y="2899833"/>
            <a:ext cx="3031331" cy="5268384"/>
          </a:xfrm>
        </p:spPr>
        <p:txBody>
          <a:bodyPr/>
          <a:lstStyle>
            <a:lvl1pPr>
              <a:defRPr sz="374"/>
            </a:lvl1pPr>
            <a:lvl2pPr>
              <a:defRPr sz="312"/>
            </a:lvl2pPr>
            <a:lvl3pPr>
              <a:defRPr sz="280"/>
            </a:lvl3pPr>
            <a:lvl4pPr>
              <a:defRPr sz="249"/>
            </a:lvl4pPr>
            <a:lvl5pPr>
              <a:defRPr sz="249"/>
            </a:lvl5pPr>
            <a:lvl6pPr>
              <a:defRPr sz="249"/>
            </a:lvl6pPr>
            <a:lvl7pPr>
              <a:defRPr sz="249"/>
            </a:lvl7pPr>
            <a:lvl8pPr>
              <a:defRPr sz="249"/>
            </a:lvl8pPr>
            <a:lvl9pPr>
              <a:defRPr sz="249"/>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pPr defTabSz="142361"/>
            <a:fld id="{5EE23BBD-7835-4E70-9277-3AE03ECB988F}" type="datetimeFigureOut">
              <a:rPr lang="zh-TW" altLang="en-US" smtClean="0">
                <a:solidFill>
                  <a:prstClr val="black">
                    <a:tint val="75000"/>
                  </a:prstClr>
                </a:solidFill>
              </a:rPr>
              <a:pPr defTabSz="142361"/>
              <a:t>2018/11/28</a:t>
            </a:fld>
            <a:endParaRPr lang="zh-TW" altLang="en-US">
              <a:solidFill>
                <a:prstClr val="black">
                  <a:tint val="75000"/>
                </a:prstClr>
              </a:solidFill>
            </a:endParaRPr>
          </a:p>
        </p:txBody>
      </p:sp>
      <p:sp>
        <p:nvSpPr>
          <p:cNvPr id="8" name="頁尾版面配置區 7"/>
          <p:cNvSpPr>
            <a:spLocks noGrp="1"/>
          </p:cNvSpPr>
          <p:nvPr>
            <p:ph type="ftr" sz="quarter" idx="11"/>
          </p:nvPr>
        </p:nvSpPr>
        <p:spPr/>
        <p:txBody>
          <a:bodyPr/>
          <a:lstStyle/>
          <a:p>
            <a:pPr defTabSz="142361"/>
            <a:endParaRPr lang="zh-TW" altLang="en-US">
              <a:solidFill>
                <a:prstClr val="black">
                  <a:tint val="75000"/>
                </a:prstClr>
              </a:solidFill>
            </a:endParaRPr>
          </a:p>
        </p:txBody>
      </p:sp>
      <p:sp>
        <p:nvSpPr>
          <p:cNvPr id="9" name="投影片編號版面配置區 8"/>
          <p:cNvSpPr>
            <a:spLocks noGrp="1"/>
          </p:cNvSpPr>
          <p:nvPr>
            <p:ph type="sldNum" sz="quarter" idx="12"/>
          </p:nvPr>
        </p:nvSpPr>
        <p:spPr/>
        <p:txBody>
          <a:bodyPr/>
          <a:lstStyle/>
          <a:p>
            <a:pPr defTabSz="142361"/>
            <a:fld id="{CC078C42-026B-4B29-8A94-47A396DD0A56}" type="slidenum">
              <a:rPr lang="zh-TW" altLang="en-US" smtClean="0">
                <a:solidFill>
                  <a:prstClr val="black">
                    <a:tint val="75000"/>
                  </a:prstClr>
                </a:solidFill>
              </a:rPr>
              <a:pPr defTabSz="142361"/>
              <a:t>‹#›</a:t>
            </a:fld>
            <a:endParaRPr lang="zh-TW" altLang="en-US">
              <a:solidFill>
                <a:prstClr val="black">
                  <a:tint val="75000"/>
                </a:prstClr>
              </a:solidFill>
            </a:endParaRPr>
          </a:p>
        </p:txBody>
      </p:sp>
    </p:spTree>
    <p:extLst>
      <p:ext uri="{BB962C8B-B14F-4D97-AF65-F5344CB8AC3E}">
        <p14:creationId xmlns:p14="http://schemas.microsoft.com/office/powerpoint/2010/main" val="351860810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pPr defTabSz="142361"/>
            <a:fld id="{5EE23BBD-7835-4E70-9277-3AE03ECB988F}" type="datetimeFigureOut">
              <a:rPr lang="zh-TW" altLang="en-US" smtClean="0">
                <a:solidFill>
                  <a:prstClr val="black">
                    <a:tint val="75000"/>
                  </a:prstClr>
                </a:solidFill>
              </a:rPr>
              <a:pPr defTabSz="142361"/>
              <a:t>2018/11/28</a:t>
            </a:fld>
            <a:endParaRPr lang="zh-TW" altLang="en-US">
              <a:solidFill>
                <a:prstClr val="black">
                  <a:tint val="75000"/>
                </a:prstClr>
              </a:solidFill>
            </a:endParaRPr>
          </a:p>
        </p:txBody>
      </p:sp>
      <p:sp>
        <p:nvSpPr>
          <p:cNvPr id="4" name="頁尾版面配置區 3"/>
          <p:cNvSpPr>
            <a:spLocks noGrp="1"/>
          </p:cNvSpPr>
          <p:nvPr>
            <p:ph type="ftr" sz="quarter" idx="11"/>
          </p:nvPr>
        </p:nvSpPr>
        <p:spPr/>
        <p:txBody>
          <a:bodyPr/>
          <a:lstStyle/>
          <a:p>
            <a:pPr defTabSz="142361"/>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pPr defTabSz="142361"/>
            <a:fld id="{CC078C42-026B-4B29-8A94-47A396DD0A56}" type="slidenum">
              <a:rPr lang="zh-TW" altLang="en-US" smtClean="0">
                <a:solidFill>
                  <a:prstClr val="black">
                    <a:tint val="75000"/>
                  </a:prstClr>
                </a:solidFill>
              </a:rPr>
              <a:pPr defTabSz="142361"/>
              <a:t>‹#›</a:t>
            </a:fld>
            <a:endParaRPr lang="zh-TW" altLang="en-US">
              <a:solidFill>
                <a:prstClr val="black">
                  <a:tint val="75000"/>
                </a:prstClr>
              </a:solidFill>
            </a:endParaRPr>
          </a:p>
        </p:txBody>
      </p:sp>
    </p:spTree>
    <p:extLst>
      <p:ext uri="{BB962C8B-B14F-4D97-AF65-F5344CB8AC3E}">
        <p14:creationId xmlns:p14="http://schemas.microsoft.com/office/powerpoint/2010/main" val="26790936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pPr defTabSz="142361"/>
            <a:fld id="{5EE23BBD-7835-4E70-9277-3AE03ECB988F}" type="datetimeFigureOut">
              <a:rPr lang="zh-TW" altLang="en-US" smtClean="0">
                <a:solidFill>
                  <a:prstClr val="black">
                    <a:tint val="75000"/>
                  </a:prstClr>
                </a:solidFill>
              </a:rPr>
              <a:pPr defTabSz="142361"/>
              <a:t>2018/11/28</a:t>
            </a:fld>
            <a:endParaRPr lang="zh-TW" altLang="en-US">
              <a:solidFill>
                <a:prstClr val="black">
                  <a:tint val="75000"/>
                </a:prstClr>
              </a:solidFill>
            </a:endParaRPr>
          </a:p>
        </p:txBody>
      </p:sp>
      <p:sp>
        <p:nvSpPr>
          <p:cNvPr id="3" name="頁尾版面配置區 2"/>
          <p:cNvSpPr>
            <a:spLocks noGrp="1"/>
          </p:cNvSpPr>
          <p:nvPr>
            <p:ph type="ftr" sz="quarter" idx="11"/>
          </p:nvPr>
        </p:nvSpPr>
        <p:spPr/>
        <p:txBody>
          <a:bodyPr/>
          <a:lstStyle/>
          <a:p>
            <a:pPr defTabSz="142361"/>
            <a:endParaRPr lang="zh-TW" altLang="en-US">
              <a:solidFill>
                <a:prstClr val="black">
                  <a:tint val="75000"/>
                </a:prstClr>
              </a:solidFill>
            </a:endParaRPr>
          </a:p>
        </p:txBody>
      </p:sp>
      <p:sp>
        <p:nvSpPr>
          <p:cNvPr id="4" name="投影片編號版面配置區 3"/>
          <p:cNvSpPr>
            <a:spLocks noGrp="1"/>
          </p:cNvSpPr>
          <p:nvPr>
            <p:ph type="sldNum" sz="quarter" idx="12"/>
          </p:nvPr>
        </p:nvSpPr>
        <p:spPr/>
        <p:txBody>
          <a:bodyPr/>
          <a:lstStyle/>
          <a:p>
            <a:pPr defTabSz="142361"/>
            <a:fld id="{CC078C42-026B-4B29-8A94-47A396DD0A56}" type="slidenum">
              <a:rPr lang="zh-TW" altLang="en-US" smtClean="0">
                <a:solidFill>
                  <a:prstClr val="black">
                    <a:tint val="75000"/>
                  </a:prstClr>
                </a:solidFill>
              </a:rPr>
              <a:pPr defTabSz="142361"/>
              <a:t>‹#›</a:t>
            </a:fld>
            <a:endParaRPr lang="zh-TW" altLang="en-US">
              <a:solidFill>
                <a:prstClr val="black">
                  <a:tint val="75000"/>
                </a:prstClr>
              </a:solidFill>
            </a:endParaRPr>
          </a:p>
        </p:txBody>
      </p:sp>
    </p:spTree>
    <p:extLst>
      <p:ext uri="{BB962C8B-B14F-4D97-AF65-F5344CB8AC3E}">
        <p14:creationId xmlns:p14="http://schemas.microsoft.com/office/powerpoint/2010/main" val="365805401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342910" y="364069"/>
            <a:ext cx="2256236" cy="1549400"/>
          </a:xfrm>
        </p:spPr>
        <p:txBody>
          <a:bodyPr anchor="b"/>
          <a:lstStyle>
            <a:lvl1pPr algn="l">
              <a:defRPr sz="312"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2681296" y="364078"/>
            <a:ext cx="3833813" cy="7804151"/>
          </a:xfrm>
        </p:spPr>
        <p:txBody>
          <a:bodyPr/>
          <a:lstStyle>
            <a:lvl1pPr>
              <a:defRPr sz="498"/>
            </a:lvl1pPr>
            <a:lvl2pPr>
              <a:defRPr sz="436"/>
            </a:lvl2pPr>
            <a:lvl3pPr>
              <a:defRPr sz="374"/>
            </a:lvl3pPr>
            <a:lvl4pPr>
              <a:defRPr sz="312"/>
            </a:lvl4pPr>
            <a:lvl5pPr>
              <a:defRPr sz="312"/>
            </a:lvl5pPr>
            <a:lvl6pPr>
              <a:defRPr sz="312"/>
            </a:lvl6pPr>
            <a:lvl7pPr>
              <a:defRPr sz="312"/>
            </a:lvl7pPr>
            <a:lvl8pPr>
              <a:defRPr sz="312"/>
            </a:lvl8pPr>
            <a:lvl9pPr>
              <a:defRPr sz="312"/>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342910" y="1913480"/>
            <a:ext cx="2256236" cy="6254751"/>
          </a:xfrm>
        </p:spPr>
        <p:txBody>
          <a:bodyPr/>
          <a:lstStyle>
            <a:lvl1pPr marL="0" indent="0">
              <a:buNone/>
              <a:defRPr sz="218"/>
            </a:lvl1pPr>
            <a:lvl2pPr marL="71180" indent="0">
              <a:buNone/>
              <a:defRPr sz="187"/>
            </a:lvl2pPr>
            <a:lvl3pPr marL="142361" indent="0">
              <a:buNone/>
              <a:defRPr sz="155"/>
            </a:lvl3pPr>
            <a:lvl4pPr marL="213542" indent="0">
              <a:buNone/>
              <a:defRPr sz="140"/>
            </a:lvl4pPr>
            <a:lvl5pPr marL="284722" indent="0">
              <a:buNone/>
              <a:defRPr sz="140"/>
            </a:lvl5pPr>
            <a:lvl6pPr marL="355903" indent="0">
              <a:buNone/>
              <a:defRPr sz="140"/>
            </a:lvl6pPr>
            <a:lvl7pPr marL="427083" indent="0">
              <a:buNone/>
              <a:defRPr sz="140"/>
            </a:lvl7pPr>
            <a:lvl8pPr marL="498264" indent="0">
              <a:buNone/>
              <a:defRPr sz="140"/>
            </a:lvl8pPr>
            <a:lvl9pPr marL="569445" indent="0">
              <a:buNone/>
              <a:defRPr sz="14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defTabSz="142361"/>
            <a:fld id="{5EE23BBD-7835-4E70-9277-3AE03ECB988F}" type="datetimeFigureOut">
              <a:rPr lang="zh-TW" altLang="en-US" smtClean="0">
                <a:solidFill>
                  <a:prstClr val="black">
                    <a:tint val="75000"/>
                  </a:prstClr>
                </a:solidFill>
              </a:rPr>
              <a:pPr defTabSz="142361"/>
              <a:t>2018/11/28</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pPr defTabSz="142361"/>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pPr defTabSz="142361"/>
            <a:fld id="{CC078C42-026B-4B29-8A94-47A396DD0A56}" type="slidenum">
              <a:rPr lang="zh-TW" altLang="en-US" smtClean="0">
                <a:solidFill>
                  <a:prstClr val="black">
                    <a:tint val="75000"/>
                  </a:prstClr>
                </a:solidFill>
              </a:rPr>
              <a:pPr defTabSz="142361"/>
              <a:t>‹#›</a:t>
            </a:fld>
            <a:endParaRPr lang="zh-TW" altLang="en-US">
              <a:solidFill>
                <a:prstClr val="black">
                  <a:tint val="75000"/>
                </a:prstClr>
              </a:solidFill>
            </a:endParaRPr>
          </a:p>
        </p:txBody>
      </p:sp>
    </p:spTree>
    <p:extLst>
      <p:ext uri="{BB962C8B-B14F-4D97-AF65-F5344CB8AC3E}">
        <p14:creationId xmlns:p14="http://schemas.microsoft.com/office/powerpoint/2010/main" val="349208899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344217" y="6400803"/>
            <a:ext cx="4114800" cy="755650"/>
          </a:xfrm>
        </p:spPr>
        <p:txBody>
          <a:bodyPr anchor="b"/>
          <a:lstStyle>
            <a:lvl1pPr algn="l">
              <a:defRPr sz="312"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344217" y="817033"/>
            <a:ext cx="4114800" cy="5486400"/>
          </a:xfrm>
        </p:spPr>
        <p:txBody>
          <a:bodyPr/>
          <a:lstStyle>
            <a:lvl1pPr marL="0" indent="0">
              <a:buNone/>
              <a:defRPr sz="498"/>
            </a:lvl1pPr>
            <a:lvl2pPr marL="71180" indent="0">
              <a:buNone/>
              <a:defRPr sz="436"/>
            </a:lvl2pPr>
            <a:lvl3pPr marL="142361" indent="0">
              <a:buNone/>
              <a:defRPr sz="374"/>
            </a:lvl3pPr>
            <a:lvl4pPr marL="213542" indent="0">
              <a:buNone/>
              <a:defRPr sz="312"/>
            </a:lvl4pPr>
            <a:lvl5pPr marL="284722" indent="0">
              <a:buNone/>
              <a:defRPr sz="312"/>
            </a:lvl5pPr>
            <a:lvl6pPr marL="355903" indent="0">
              <a:buNone/>
              <a:defRPr sz="312"/>
            </a:lvl6pPr>
            <a:lvl7pPr marL="427083" indent="0">
              <a:buNone/>
              <a:defRPr sz="312"/>
            </a:lvl7pPr>
            <a:lvl8pPr marL="498264" indent="0">
              <a:buNone/>
              <a:defRPr sz="312"/>
            </a:lvl8pPr>
            <a:lvl9pPr marL="569445" indent="0">
              <a:buNone/>
              <a:defRPr sz="312"/>
            </a:lvl9pPr>
          </a:lstStyle>
          <a:p>
            <a:endParaRPr lang="zh-TW" altLang="en-US"/>
          </a:p>
        </p:txBody>
      </p:sp>
      <p:sp>
        <p:nvSpPr>
          <p:cNvPr id="4" name="文字版面配置區 3"/>
          <p:cNvSpPr>
            <a:spLocks noGrp="1"/>
          </p:cNvSpPr>
          <p:nvPr>
            <p:ph type="body" sz="half" idx="2"/>
          </p:nvPr>
        </p:nvSpPr>
        <p:spPr>
          <a:xfrm>
            <a:off x="1344217" y="7156452"/>
            <a:ext cx="4114800" cy="1073150"/>
          </a:xfrm>
        </p:spPr>
        <p:txBody>
          <a:bodyPr/>
          <a:lstStyle>
            <a:lvl1pPr marL="0" indent="0">
              <a:buNone/>
              <a:defRPr sz="218"/>
            </a:lvl1pPr>
            <a:lvl2pPr marL="71180" indent="0">
              <a:buNone/>
              <a:defRPr sz="187"/>
            </a:lvl2pPr>
            <a:lvl3pPr marL="142361" indent="0">
              <a:buNone/>
              <a:defRPr sz="155"/>
            </a:lvl3pPr>
            <a:lvl4pPr marL="213542" indent="0">
              <a:buNone/>
              <a:defRPr sz="140"/>
            </a:lvl4pPr>
            <a:lvl5pPr marL="284722" indent="0">
              <a:buNone/>
              <a:defRPr sz="140"/>
            </a:lvl5pPr>
            <a:lvl6pPr marL="355903" indent="0">
              <a:buNone/>
              <a:defRPr sz="140"/>
            </a:lvl6pPr>
            <a:lvl7pPr marL="427083" indent="0">
              <a:buNone/>
              <a:defRPr sz="140"/>
            </a:lvl7pPr>
            <a:lvl8pPr marL="498264" indent="0">
              <a:buNone/>
              <a:defRPr sz="140"/>
            </a:lvl8pPr>
            <a:lvl9pPr marL="569445" indent="0">
              <a:buNone/>
              <a:defRPr sz="14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defTabSz="142361"/>
            <a:fld id="{5EE23BBD-7835-4E70-9277-3AE03ECB988F}" type="datetimeFigureOut">
              <a:rPr lang="zh-TW" altLang="en-US" smtClean="0">
                <a:solidFill>
                  <a:prstClr val="black">
                    <a:tint val="75000"/>
                  </a:prstClr>
                </a:solidFill>
              </a:rPr>
              <a:pPr defTabSz="142361"/>
              <a:t>2018/11/28</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pPr defTabSz="142361"/>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pPr defTabSz="142361"/>
            <a:fld id="{CC078C42-026B-4B29-8A94-47A396DD0A56}" type="slidenum">
              <a:rPr lang="zh-TW" altLang="en-US" smtClean="0">
                <a:solidFill>
                  <a:prstClr val="black">
                    <a:tint val="75000"/>
                  </a:prstClr>
                </a:solidFill>
              </a:rPr>
              <a:pPr defTabSz="142361"/>
              <a:t>‹#›</a:t>
            </a:fld>
            <a:endParaRPr lang="zh-TW" altLang="en-US">
              <a:solidFill>
                <a:prstClr val="black">
                  <a:tint val="75000"/>
                </a:prstClr>
              </a:solidFill>
            </a:endParaRPr>
          </a:p>
        </p:txBody>
      </p:sp>
    </p:spTree>
    <p:extLst>
      <p:ext uri="{BB962C8B-B14F-4D97-AF65-F5344CB8AC3E}">
        <p14:creationId xmlns:p14="http://schemas.microsoft.com/office/powerpoint/2010/main" val="319539585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defTabSz="142361"/>
            <a:fld id="{5EE23BBD-7835-4E70-9277-3AE03ECB988F}" type="datetimeFigureOut">
              <a:rPr lang="zh-TW" altLang="en-US" smtClean="0">
                <a:solidFill>
                  <a:prstClr val="black">
                    <a:tint val="75000"/>
                  </a:prstClr>
                </a:solidFill>
              </a:rPr>
              <a:pPr defTabSz="142361"/>
              <a:t>2018/11/28</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pPr defTabSz="142361"/>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pPr defTabSz="142361"/>
            <a:fld id="{CC078C42-026B-4B29-8A94-47A396DD0A56}" type="slidenum">
              <a:rPr lang="zh-TW" altLang="en-US" smtClean="0">
                <a:solidFill>
                  <a:prstClr val="black">
                    <a:tint val="75000"/>
                  </a:prstClr>
                </a:solidFill>
              </a:rPr>
              <a:pPr defTabSz="142361"/>
              <a:t>‹#›</a:t>
            </a:fld>
            <a:endParaRPr lang="zh-TW" altLang="en-US">
              <a:solidFill>
                <a:prstClr val="black">
                  <a:tint val="75000"/>
                </a:prstClr>
              </a:solidFill>
            </a:endParaRPr>
          </a:p>
        </p:txBody>
      </p:sp>
    </p:spTree>
    <p:extLst>
      <p:ext uri="{BB962C8B-B14F-4D97-AF65-F5344CB8AC3E}">
        <p14:creationId xmlns:p14="http://schemas.microsoft.com/office/powerpoint/2010/main" val="315788769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4972050" y="366198"/>
            <a:ext cx="1543050" cy="7802033"/>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342901" y="366198"/>
            <a:ext cx="4514850" cy="7802033"/>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defTabSz="142361"/>
            <a:fld id="{5EE23BBD-7835-4E70-9277-3AE03ECB988F}" type="datetimeFigureOut">
              <a:rPr lang="zh-TW" altLang="en-US" smtClean="0">
                <a:solidFill>
                  <a:prstClr val="black">
                    <a:tint val="75000"/>
                  </a:prstClr>
                </a:solidFill>
              </a:rPr>
              <a:pPr defTabSz="142361"/>
              <a:t>2018/11/28</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pPr defTabSz="142361"/>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pPr defTabSz="142361"/>
            <a:fld id="{CC078C42-026B-4B29-8A94-47A396DD0A56}" type="slidenum">
              <a:rPr lang="zh-TW" altLang="en-US" smtClean="0">
                <a:solidFill>
                  <a:prstClr val="black">
                    <a:tint val="75000"/>
                  </a:prstClr>
                </a:solidFill>
              </a:rPr>
              <a:pPr defTabSz="142361"/>
              <a:t>‹#›</a:t>
            </a:fld>
            <a:endParaRPr lang="zh-TW" altLang="en-US">
              <a:solidFill>
                <a:prstClr val="black">
                  <a:tint val="75000"/>
                </a:prstClr>
              </a:solidFill>
            </a:endParaRPr>
          </a:p>
        </p:txBody>
      </p:sp>
    </p:spTree>
    <p:extLst>
      <p:ext uri="{BB962C8B-B14F-4D97-AF65-F5344CB8AC3E}">
        <p14:creationId xmlns:p14="http://schemas.microsoft.com/office/powerpoint/2010/main" val="196919413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71491" y="486836"/>
            <a:ext cx="5915025" cy="1767417"/>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71491" y="2434168"/>
            <a:ext cx="5915025" cy="5801784"/>
          </a:xfrm>
          <a:prstGeom prst="rect">
            <a:avLst/>
          </a:prstGeom>
        </p:spPr>
        <p:txBody>
          <a:bodyPr vert="horz" lIns="91440" tIns="45720" rIns="91440" bIns="45720" rtlCol="0">
            <a:normAutofit/>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71488" y="8475138"/>
            <a:ext cx="1543050" cy="486833"/>
          </a:xfrm>
          <a:prstGeom prst="rect">
            <a:avLst/>
          </a:prstGeom>
        </p:spPr>
        <p:txBody>
          <a:bodyPr vert="horz" lIns="91440" tIns="45720" rIns="91440" bIns="45720" rtlCol="0" anchor="ctr"/>
          <a:lstStyle>
            <a:lvl1pPr algn="l">
              <a:defRPr sz="249">
                <a:solidFill>
                  <a:schemeClr val="tx1">
                    <a:tint val="75000"/>
                  </a:schemeClr>
                </a:solidFill>
              </a:defRPr>
            </a:lvl1pPr>
          </a:lstStyle>
          <a:p>
            <a:fld id="{2F473249-A977-4650-9923-BCA397EE9A6E}" type="datetimeFigureOut">
              <a:rPr lang="zh-TW" altLang="en-US" smtClean="0"/>
              <a:t>2018/11/28</a:t>
            </a:fld>
            <a:endParaRPr lang="zh-TW" altLang="en-US"/>
          </a:p>
        </p:txBody>
      </p:sp>
      <p:sp>
        <p:nvSpPr>
          <p:cNvPr id="5" name="頁尾版面配置區 4"/>
          <p:cNvSpPr>
            <a:spLocks noGrp="1"/>
          </p:cNvSpPr>
          <p:nvPr>
            <p:ph type="ftr" sz="quarter" idx="3"/>
          </p:nvPr>
        </p:nvSpPr>
        <p:spPr>
          <a:xfrm>
            <a:off x="2271716" y="8475138"/>
            <a:ext cx="2314575" cy="486833"/>
          </a:xfrm>
          <a:prstGeom prst="rect">
            <a:avLst/>
          </a:prstGeom>
        </p:spPr>
        <p:txBody>
          <a:bodyPr vert="horz" lIns="91440" tIns="45720" rIns="91440" bIns="45720" rtlCol="0" anchor="ctr"/>
          <a:lstStyle>
            <a:lvl1pPr algn="ctr">
              <a:defRPr sz="249">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4843463" y="8475138"/>
            <a:ext cx="1543050" cy="486833"/>
          </a:xfrm>
          <a:prstGeom prst="rect">
            <a:avLst/>
          </a:prstGeom>
        </p:spPr>
        <p:txBody>
          <a:bodyPr vert="horz" lIns="91440" tIns="45720" rIns="91440" bIns="45720" rtlCol="0" anchor="ctr"/>
          <a:lstStyle>
            <a:lvl1pPr algn="r">
              <a:defRPr sz="249">
                <a:solidFill>
                  <a:schemeClr val="tx1">
                    <a:tint val="75000"/>
                  </a:schemeClr>
                </a:solidFill>
              </a:defRPr>
            </a:lvl1pPr>
          </a:lstStyle>
          <a:p>
            <a:fld id="{1F124332-7E6F-472B-B64B-12ADED8DAA0F}" type="slidenum">
              <a:rPr lang="zh-TW" altLang="en-US" smtClean="0"/>
              <a:t>‹#›</a:t>
            </a:fld>
            <a:endParaRPr lang="zh-TW" altLang="en-US"/>
          </a:p>
        </p:txBody>
      </p:sp>
    </p:spTree>
    <p:extLst>
      <p:ext uri="{BB962C8B-B14F-4D97-AF65-F5344CB8AC3E}">
        <p14:creationId xmlns:p14="http://schemas.microsoft.com/office/powerpoint/2010/main" val="17428752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189815" rtl="0" eaLnBrk="1" latinLnBrk="0" hangingPunct="1">
        <a:lnSpc>
          <a:spcPct val="90000"/>
        </a:lnSpc>
        <a:spcBef>
          <a:spcPct val="0"/>
        </a:spcBef>
        <a:buNone/>
        <a:defRPr sz="914" kern="1200">
          <a:solidFill>
            <a:schemeClr val="tx1"/>
          </a:solidFill>
          <a:latin typeface="+mj-lt"/>
          <a:ea typeface="+mj-ea"/>
          <a:cs typeface="+mj-cs"/>
        </a:defRPr>
      </a:lvl1pPr>
    </p:titleStyle>
    <p:bodyStyle>
      <a:lvl1pPr marL="47454" indent="-47454" algn="l" defTabSz="189815" rtl="0" eaLnBrk="1" latinLnBrk="0" hangingPunct="1">
        <a:lnSpc>
          <a:spcPct val="90000"/>
        </a:lnSpc>
        <a:spcBef>
          <a:spcPts val="208"/>
        </a:spcBef>
        <a:buFont typeface="Arial" panose="020B0604020202020204" pitchFamily="34" charset="0"/>
        <a:buChar char="•"/>
        <a:defRPr sz="581" kern="1200">
          <a:solidFill>
            <a:schemeClr val="tx1"/>
          </a:solidFill>
          <a:latin typeface="+mn-lt"/>
          <a:ea typeface="+mn-ea"/>
          <a:cs typeface="+mn-cs"/>
        </a:defRPr>
      </a:lvl1pPr>
      <a:lvl2pPr marL="142361" indent="-47454" algn="l" defTabSz="189815" rtl="0" eaLnBrk="1" latinLnBrk="0" hangingPunct="1">
        <a:lnSpc>
          <a:spcPct val="90000"/>
        </a:lnSpc>
        <a:spcBef>
          <a:spcPts val="103"/>
        </a:spcBef>
        <a:buFont typeface="Arial" panose="020B0604020202020204" pitchFamily="34" charset="0"/>
        <a:buChar char="•"/>
        <a:defRPr sz="498" kern="1200">
          <a:solidFill>
            <a:schemeClr val="tx1"/>
          </a:solidFill>
          <a:latin typeface="+mn-lt"/>
          <a:ea typeface="+mn-ea"/>
          <a:cs typeface="+mn-cs"/>
        </a:defRPr>
      </a:lvl2pPr>
      <a:lvl3pPr marL="237269" indent="-47454" algn="l" defTabSz="189815" rtl="0" eaLnBrk="1" latinLnBrk="0" hangingPunct="1">
        <a:lnSpc>
          <a:spcPct val="90000"/>
        </a:lnSpc>
        <a:spcBef>
          <a:spcPts val="103"/>
        </a:spcBef>
        <a:buFont typeface="Arial" panose="020B0604020202020204" pitchFamily="34" charset="0"/>
        <a:buChar char="•"/>
        <a:defRPr sz="415" kern="1200">
          <a:solidFill>
            <a:schemeClr val="tx1"/>
          </a:solidFill>
          <a:latin typeface="+mn-lt"/>
          <a:ea typeface="+mn-ea"/>
          <a:cs typeface="+mn-cs"/>
        </a:defRPr>
      </a:lvl3pPr>
      <a:lvl4pPr marL="332177" indent="-47454" algn="l" defTabSz="189815" rtl="0" eaLnBrk="1" latinLnBrk="0" hangingPunct="1">
        <a:lnSpc>
          <a:spcPct val="90000"/>
        </a:lnSpc>
        <a:spcBef>
          <a:spcPts val="103"/>
        </a:spcBef>
        <a:buFont typeface="Arial" panose="020B0604020202020204" pitchFamily="34" charset="0"/>
        <a:buChar char="•"/>
        <a:defRPr sz="374" kern="1200">
          <a:solidFill>
            <a:schemeClr val="tx1"/>
          </a:solidFill>
          <a:latin typeface="+mn-lt"/>
          <a:ea typeface="+mn-ea"/>
          <a:cs typeface="+mn-cs"/>
        </a:defRPr>
      </a:lvl4pPr>
      <a:lvl5pPr marL="427083" indent="-47454" algn="l" defTabSz="189815" rtl="0" eaLnBrk="1" latinLnBrk="0" hangingPunct="1">
        <a:lnSpc>
          <a:spcPct val="90000"/>
        </a:lnSpc>
        <a:spcBef>
          <a:spcPts val="103"/>
        </a:spcBef>
        <a:buFont typeface="Arial" panose="020B0604020202020204" pitchFamily="34" charset="0"/>
        <a:buChar char="•"/>
        <a:defRPr sz="374" kern="1200">
          <a:solidFill>
            <a:schemeClr val="tx1"/>
          </a:solidFill>
          <a:latin typeface="+mn-lt"/>
          <a:ea typeface="+mn-ea"/>
          <a:cs typeface="+mn-cs"/>
        </a:defRPr>
      </a:lvl5pPr>
      <a:lvl6pPr marL="521992" indent="-47454" algn="l" defTabSz="189815" rtl="0" eaLnBrk="1" latinLnBrk="0" hangingPunct="1">
        <a:lnSpc>
          <a:spcPct val="90000"/>
        </a:lnSpc>
        <a:spcBef>
          <a:spcPts val="103"/>
        </a:spcBef>
        <a:buFont typeface="Arial" panose="020B0604020202020204" pitchFamily="34" charset="0"/>
        <a:buChar char="•"/>
        <a:defRPr sz="374" kern="1200">
          <a:solidFill>
            <a:schemeClr val="tx1"/>
          </a:solidFill>
          <a:latin typeface="+mn-lt"/>
          <a:ea typeface="+mn-ea"/>
          <a:cs typeface="+mn-cs"/>
        </a:defRPr>
      </a:lvl6pPr>
      <a:lvl7pPr marL="616899" indent="-47454" algn="l" defTabSz="189815" rtl="0" eaLnBrk="1" latinLnBrk="0" hangingPunct="1">
        <a:lnSpc>
          <a:spcPct val="90000"/>
        </a:lnSpc>
        <a:spcBef>
          <a:spcPts val="103"/>
        </a:spcBef>
        <a:buFont typeface="Arial" panose="020B0604020202020204" pitchFamily="34" charset="0"/>
        <a:buChar char="•"/>
        <a:defRPr sz="374" kern="1200">
          <a:solidFill>
            <a:schemeClr val="tx1"/>
          </a:solidFill>
          <a:latin typeface="+mn-lt"/>
          <a:ea typeface="+mn-ea"/>
          <a:cs typeface="+mn-cs"/>
        </a:defRPr>
      </a:lvl7pPr>
      <a:lvl8pPr marL="711806" indent="-47454" algn="l" defTabSz="189815" rtl="0" eaLnBrk="1" latinLnBrk="0" hangingPunct="1">
        <a:lnSpc>
          <a:spcPct val="90000"/>
        </a:lnSpc>
        <a:spcBef>
          <a:spcPts val="103"/>
        </a:spcBef>
        <a:buFont typeface="Arial" panose="020B0604020202020204" pitchFamily="34" charset="0"/>
        <a:buChar char="•"/>
        <a:defRPr sz="374" kern="1200">
          <a:solidFill>
            <a:schemeClr val="tx1"/>
          </a:solidFill>
          <a:latin typeface="+mn-lt"/>
          <a:ea typeface="+mn-ea"/>
          <a:cs typeface="+mn-cs"/>
        </a:defRPr>
      </a:lvl8pPr>
      <a:lvl9pPr marL="806714" indent="-47454" algn="l" defTabSz="189815" rtl="0" eaLnBrk="1" latinLnBrk="0" hangingPunct="1">
        <a:lnSpc>
          <a:spcPct val="90000"/>
        </a:lnSpc>
        <a:spcBef>
          <a:spcPts val="103"/>
        </a:spcBef>
        <a:buFont typeface="Arial" panose="020B0604020202020204" pitchFamily="34" charset="0"/>
        <a:buChar char="•"/>
        <a:defRPr sz="374" kern="1200">
          <a:solidFill>
            <a:schemeClr val="tx1"/>
          </a:solidFill>
          <a:latin typeface="+mn-lt"/>
          <a:ea typeface="+mn-ea"/>
          <a:cs typeface="+mn-cs"/>
        </a:defRPr>
      </a:lvl9pPr>
    </p:bodyStyle>
    <p:otherStyle>
      <a:defPPr>
        <a:defRPr lang="zh-TW"/>
      </a:defPPr>
      <a:lvl1pPr marL="0" algn="l" defTabSz="189815" rtl="0" eaLnBrk="1" latinLnBrk="0" hangingPunct="1">
        <a:defRPr sz="374" kern="1200">
          <a:solidFill>
            <a:schemeClr val="tx1"/>
          </a:solidFill>
          <a:latin typeface="+mn-lt"/>
          <a:ea typeface="+mn-ea"/>
          <a:cs typeface="+mn-cs"/>
        </a:defRPr>
      </a:lvl1pPr>
      <a:lvl2pPr marL="94908" algn="l" defTabSz="189815" rtl="0" eaLnBrk="1" latinLnBrk="0" hangingPunct="1">
        <a:defRPr sz="374" kern="1200">
          <a:solidFill>
            <a:schemeClr val="tx1"/>
          </a:solidFill>
          <a:latin typeface="+mn-lt"/>
          <a:ea typeface="+mn-ea"/>
          <a:cs typeface="+mn-cs"/>
        </a:defRPr>
      </a:lvl2pPr>
      <a:lvl3pPr marL="189815" algn="l" defTabSz="189815" rtl="0" eaLnBrk="1" latinLnBrk="0" hangingPunct="1">
        <a:defRPr sz="374" kern="1200">
          <a:solidFill>
            <a:schemeClr val="tx1"/>
          </a:solidFill>
          <a:latin typeface="+mn-lt"/>
          <a:ea typeface="+mn-ea"/>
          <a:cs typeface="+mn-cs"/>
        </a:defRPr>
      </a:lvl3pPr>
      <a:lvl4pPr marL="284722" algn="l" defTabSz="189815" rtl="0" eaLnBrk="1" latinLnBrk="0" hangingPunct="1">
        <a:defRPr sz="374" kern="1200">
          <a:solidFill>
            <a:schemeClr val="tx1"/>
          </a:solidFill>
          <a:latin typeface="+mn-lt"/>
          <a:ea typeface="+mn-ea"/>
          <a:cs typeface="+mn-cs"/>
        </a:defRPr>
      </a:lvl4pPr>
      <a:lvl5pPr marL="379630" algn="l" defTabSz="189815" rtl="0" eaLnBrk="1" latinLnBrk="0" hangingPunct="1">
        <a:defRPr sz="374" kern="1200">
          <a:solidFill>
            <a:schemeClr val="tx1"/>
          </a:solidFill>
          <a:latin typeface="+mn-lt"/>
          <a:ea typeface="+mn-ea"/>
          <a:cs typeface="+mn-cs"/>
        </a:defRPr>
      </a:lvl5pPr>
      <a:lvl6pPr marL="474537" algn="l" defTabSz="189815" rtl="0" eaLnBrk="1" latinLnBrk="0" hangingPunct="1">
        <a:defRPr sz="374" kern="1200">
          <a:solidFill>
            <a:schemeClr val="tx1"/>
          </a:solidFill>
          <a:latin typeface="+mn-lt"/>
          <a:ea typeface="+mn-ea"/>
          <a:cs typeface="+mn-cs"/>
        </a:defRPr>
      </a:lvl6pPr>
      <a:lvl7pPr marL="569445" algn="l" defTabSz="189815" rtl="0" eaLnBrk="1" latinLnBrk="0" hangingPunct="1">
        <a:defRPr sz="374" kern="1200">
          <a:solidFill>
            <a:schemeClr val="tx1"/>
          </a:solidFill>
          <a:latin typeface="+mn-lt"/>
          <a:ea typeface="+mn-ea"/>
          <a:cs typeface="+mn-cs"/>
        </a:defRPr>
      </a:lvl7pPr>
      <a:lvl8pPr marL="664353" algn="l" defTabSz="189815" rtl="0" eaLnBrk="1" latinLnBrk="0" hangingPunct="1">
        <a:defRPr sz="374" kern="1200">
          <a:solidFill>
            <a:schemeClr val="tx1"/>
          </a:solidFill>
          <a:latin typeface="+mn-lt"/>
          <a:ea typeface="+mn-ea"/>
          <a:cs typeface="+mn-cs"/>
        </a:defRPr>
      </a:lvl8pPr>
      <a:lvl9pPr marL="759259" algn="l" defTabSz="189815" rtl="0" eaLnBrk="1" latinLnBrk="0" hangingPunct="1">
        <a:defRPr sz="374"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342900" y="2133612"/>
            <a:ext cx="6172200" cy="6034617"/>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342901" y="8475148"/>
            <a:ext cx="1600200" cy="486833"/>
          </a:xfrm>
          <a:prstGeom prst="rect">
            <a:avLst/>
          </a:prstGeom>
        </p:spPr>
        <p:txBody>
          <a:bodyPr vert="horz" lIns="91440" tIns="45720" rIns="91440" bIns="45720" rtlCol="0" anchor="ctr"/>
          <a:lstStyle>
            <a:lvl1pPr algn="l">
              <a:defRPr sz="187">
                <a:solidFill>
                  <a:schemeClr val="tx1">
                    <a:tint val="75000"/>
                  </a:schemeClr>
                </a:solidFill>
              </a:defRPr>
            </a:lvl1pPr>
          </a:lstStyle>
          <a:p>
            <a:pPr defTabSz="142361"/>
            <a:fld id="{5EE23BBD-7835-4E70-9277-3AE03ECB988F}" type="datetimeFigureOut">
              <a:rPr lang="zh-TW" altLang="en-US" smtClean="0">
                <a:solidFill>
                  <a:prstClr val="black">
                    <a:tint val="75000"/>
                  </a:prstClr>
                </a:solidFill>
              </a:rPr>
              <a:pPr defTabSz="142361"/>
              <a:t>2018/11/28</a:t>
            </a:fld>
            <a:endParaRPr lang="zh-TW" altLang="en-US">
              <a:solidFill>
                <a:prstClr val="black">
                  <a:tint val="75000"/>
                </a:prstClr>
              </a:solidFill>
            </a:endParaRPr>
          </a:p>
        </p:txBody>
      </p:sp>
      <p:sp>
        <p:nvSpPr>
          <p:cNvPr id="5" name="頁尾版面配置區 4"/>
          <p:cNvSpPr>
            <a:spLocks noGrp="1"/>
          </p:cNvSpPr>
          <p:nvPr>
            <p:ph type="ftr" sz="quarter" idx="3"/>
          </p:nvPr>
        </p:nvSpPr>
        <p:spPr>
          <a:xfrm>
            <a:off x="2343151" y="8475148"/>
            <a:ext cx="2171700" cy="486833"/>
          </a:xfrm>
          <a:prstGeom prst="rect">
            <a:avLst/>
          </a:prstGeom>
        </p:spPr>
        <p:txBody>
          <a:bodyPr vert="horz" lIns="91440" tIns="45720" rIns="91440" bIns="45720" rtlCol="0" anchor="ctr"/>
          <a:lstStyle>
            <a:lvl1pPr algn="ctr">
              <a:defRPr sz="187">
                <a:solidFill>
                  <a:schemeClr val="tx1">
                    <a:tint val="75000"/>
                  </a:schemeClr>
                </a:solidFill>
              </a:defRPr>
            </a:lvl1pPr>
          </a:lstStyle>
          <a:p>
            <a:pPr defTabSz="142361"/>
            <a:endParaRPr lang="zh-TW" altLang="en-US">
              <a:solidFill>
                <a:prstClr val="black">
                  <a:tint val="75000"/>
                </a:prstClr>
              </a:solidFill>
            </a:endParaRPr>
          </a:p>
        </p:txBody>
      </p:sp>
      <p:sp>
        <p:nvSpPr>
          <p:cNvPr id="6" name="投影片編號版面配置區 5"/>
          <p:cNvSpPr>
            <a:spLocks noGrp="1"/>
          </p:cNvSpPr>
          <p:nvPr>
            <p:ph type="sldNum" sz="quarter" idx="4"/>
          </p:nvPr>
        </p:nvSpPr>
        <p:spPr>
          <a:xfrm>
            <a:off x="4914900" y="8475148"/>
            <a:ext cx="1600200" cy="486833"/>
          </a:xfrm>
          <a:prstGeom prst="rect">
            <a:avLst/>
          </a:prstGeom>
        </p:spPr>
        <p:txBody>
          <a:bodyPr vert="horz" lIns="91440" tIns="45720" rIns="91440" bIns="45720" rtlCol="0" anchor="ctr"/>
          <a:lstStyle>
            <a:lvl1pPr algn="r">
              <a:defRPr sz="187">
                <a:solidFill>
                  <a:schemeClr val="tx1">
                    <a:tint val="75000"/>
                  </a:schemeClr>
                </a:solidFill>
              </a:defRPr>
            </a:lvl1pPr>
          </a:lstStyle>
          <a:p>
            <a:pPr defTabSz="142361"/>
            <a:fld id="{CC078C42-026B-4B29-8A94-47A396DD0A56}" type="slidenum">
              <a:rPr lang="zh-TW" altLang="en-US" smtClean="0">
                <a:solidFill>
                  <a:prstClr val="black">
                    <a:tint val="75000"/>
                  </a:prstClr>
                </a:solidFill>
              </a:rPr>
              <a:pPr defTabSz="142361"/>
              <a:t>‹#›</a:t>
            </a:fld>
            <a:endParaRPr lang="zh-TW" altLang="en-US">
              <a:solidFill>
                <a:prstClr val="black">
                  <a:tint val="75000"/>
                </a:prstClr>
              </a:solidFill>
            </a:endParaRPr>
          </a:p>
        </p:txBody>
      </p:sp>
    </p:spTree>
    <p:extLst>
      <p:ext uri="{BB962C8B-B14F-4D97-AF65-F5344CB8AC3E}">
        <p14:creationId xmlns:p14="http://schemas.microsoft.com/office/powerpoint/2010/main" val="40471600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txStyles>
    <p:titleStyle>
      <a:lvl1pPr algn="ctr" defTabSz="142361" rtl="0" eaLnBrk="1" latinLnBrk="0" hangingPunct="1">
        <a:spcBef>
          <a:spcPct val="0"/>
        </a:spcBef>
        <a:buNone/>
        <a:defRPr sz="686" kern="1200">
          <a:solidFill>
            <a:schemeClr val="tx1"/>
          </a:solidFill>
          <a:latin typeface="+mj-lt"/>
          <a:ea typeface="+mj-ea"/>
          <a:cs typeface="+mj-cs"/>
        </a:defRPr>
      </a:lvl1pPr>
    </p:titleStyle>
    <p:bodyStyle>
      <a:lvl1pPr marL="53385" indent="-53385" algn="l" defTabSz="142361" rtl="0" eaLnBrk="1" latinLnBrk="0" hangingPunct="1">
        <a:spcBef>
          <a:spcPct val="20000"/>
        </a:spcBef>
        <a:buFont typeface="Arial" pitchFamily="34" charset="0"/>
        <a:buChar char="•"/>
        <a:defRPr sz="498" kern="1200">
          <a:solidFill>
            <a:schemeClr val="tx1"/>
          </a:solidFill>
          <a:latin typeface="+mn-lt"/>
          <a:ea typeface="+mn-ea"/>
          <a:cs typeface="+mn-cs"/>
        </a:defRPr>
      </a:lvl1pPr>
      <a:lvl2pPr marL="115668" indent="-44488" algn="l" defTabSz="142361" rtl="0" eaLnBrk="1" latinLnBrk="0" hangingPunct="1">
        <a:spcBef>
          <a:spcPct val="20000"/>
        </a:spcBef>
        <a:buFont typeface="Arial" pitchFamily="34" charset="0"/>
        <a:buChar char="–"/>
        <a:defRPr sz="436" kern="1200">
          <a:solidFill>
            <a:schemeClr val="tx1"/>
          </a:solidFill>
          <a:latin typeface="+mn-lt"/>
          <a:ea typeface="+mn-ea"/>
          <a:cs typeface="+mn-cs"/>
        </a:defRPr>
      </a:lvl2pPr>
      <a:lvl3pPr marL="177951" indent="-35591" algn="l" defTabSz="142361" rtl="0" eaLnBrk="1" latinLnBrk="0" hangingPunct="1">
        <a:spcBef>
          <a:spcPct val="20000"/>
        </a:spcBef>
        <a:buFont typeface="Arial" pitchFamily="34" charset="0"/>
        <a:buChar char="•"/>
        <a:defRPr sz="374" kern="1200">
          <a:solidFill>
            <a:schemeClr val="tx1"/>
          </a:solidFill>
          <a:latin typeface="+mn-lt"/>
          <a:ea typeface="+mn-ea"/>
          <a:cs typeface="+mn-cs"/>
        </a:defRPr>
      </a:lvl3pPr>
      <a:lvl4pPr marL="249132" indent="-35591" algn="l" defTabSz="142361" rtl="0" eaLnBrk="1" latinLnBrk="0" hangingPunct="1">
        <a:spcBef>
          <a:spcPct val="20000"/>
        </a:spcBef>
        <a:buFont typeface="Arial" pitchFamily="34" charset="0"/>
        <a:buChar char="–"/>
        <a:defRPr sz="312" kern="1200">
          <a:solidFill>
            <a:schemeClr val="tx1"/>
          </a:solidFill>
          <a:latin typeface="+mn-lt"/>
          <a:ea typeface="+mn-ea"/>
          <a:cs typeface="+mn-cs"/>
        </a:defRPr>
      </a:lvl4pPr>
      <a:lvl5pPr marL="320313" indent="-35591" algn="l" defTabSz="142361" rtl="0" eaLnBrk="1" latinLnBrk="0" hangingPunct="1">
        <a:spcBef>
          <a:spcPct val="20000"/>
        </a:spcBef>
        <a:buFont typeface="Arial" pitchFamily="34" charset="0"/>
        <a:buChar char="»"/>
        <a:defRPr sz="312" kern="1200">
          <a:solidFill>
            <a:schemeClr val="tx1"/>
          </a:solidFill>
          <a:latin typeface="+mn-lt"/>
          <a:ea typeface="+mn-ea"/>
          <a:cs typeface="+mn-cs"/>
        </a:defRPr>
      </a:lvl5pPr>
      <a:lvl6pPr marL="391494" indent="-35591" algn="l" defTabSz="142361" rtl="0" eaLnBrk="1" latinLnBrk="0" hangingPunct="1">
        <a:spcBef>
          <a:spcPct val="20000"/>
        </a:spcBef>
        <a:buFont typeface="Arial" pitchFamily="34" charset="0"/>
        <a:buChar char="•"/>
        <a:defRPr sz="312" kern="1200">
          <a:solidFill>
            <a:schemeClr val="tx1"/>
          </a:solidFill>
          <a:latin typeface="+mn-lt"/>
          <a:ea typeface="+mn-ea"/>
          <a:cs typeface="+mn-cs"/>
        </a:defRPr>
      </a:lvl6pPr>
      <a:lvl7pPr marL="462674" indent="-35591" algn="l" defTabSz="142361" rtl="0" eaLnBrk="1" latinLnBrk="0" hangingPunct="1">
        <a:spcBef>
          <a:spcPct val="20000"/>
        </a:spcBef>
        <a:buFont typeface="Arial" pitchFamily="34" charset="0"/>
        <a:buChar char="•"/>
        <a:defRPr sz="312" kern="1200">
          <a:solidFill>
            <a:schemeClr val="tx1"/>
          </a:solidFill>
          <a:latin typeface="+mn-lt"/>
          <a:ea typeface="+mn-ea"/>
          <a:cs typeface="+mn-cs"/>
        </a:defRPr>
      </a:lvl7pPr>
      <a:lvl8pPr marL="533854" indent="-35591" algn="l" defTabSz="142361" rtl="0" eaLnBrk="1" latinLnBrk="0" hangingPunct="1">
        <a:spcBef>
          <a:spcPct val="20000"/>
        </a:spcBef>
        <a:buFont typeface="Arial" pitchFamily="34" charset="0"/>
        <a:buChar char="•"/>
        <a:defRPr sz="312" kern="1200">
          <a:solidFill>
            <a:schemeClr val="tx1"/>
          </a:solidFill>
          <a:latin typeface="+mn-lt"/>
          <a:ea typeface="+mn-ea"/>
          <a:cs typeface="+mn-cs"/>
        </a:defRPr>
      </a:lvl8pPr>
      <a:lvl9pPr marL="605035" indent="-35591" algn="l" defTabSz="142361" rtl="0" eaLnBrk="1" latinLnBrk="0" hangingPunct="1">
        <a:spcBef>
          <a:spcPct val="20000"/>
        </a:spcBef>
        <a:buFont typeface="Arial" pitchFamily="34" charset="0"/>
        <a:buChar char="•"/>
        <a:defRPr sz="312" kern="1200">
          <a:solidFill>
            <a:schemeClr val="tx1"/>
          </a:solidFill>
          <a:latin typeface="+mn-lt"/>
          <a:ea typeface="+mn-ea"/>
          <a:cs typeface="+mn-cs"/>
        </a:defRPr>
      </a:lvl9pPr>
    </p:bodyStyle>
    <p:otherStyle>
      <a:defPPr>
        <a:defRPr lang="zh-TW"/>
      </a:defPPr>
      <a:lvl1pPr marL="0" algn="l" defTabSz="142361" rtl="0" eaLnBrk="1" latinLnBrk="0" hangingPunct="1">
        <a:defRPr sz="280" kern="1200">
          <a:solidFill>
            <a:schemeClr val="tx1"/>
          </a:solidFill>
          <a:latin typeface="+mn-lt"/>
          <a:ea typeface="+mn-ea"/>
          <a:cs typeface="+mn-cs"/>
        </a:defRPr>
      </a:lvl1pPr>
      <a:lvl2pPr marL="71180" algn="l" defTabSz="142361" rtl="0" eaLnBrk="1" latinLnBrk="0" hangingPunct="1">
        <a:defRPr sz="280" kern="1200">
          <a:solidFill>
            <a:schemeClr val="tx1"/>
          </a:solidFill>
          <a:latin typeface="+mn-lt"/>
          <a:ea typeface="+mn-ea"/>
          <a:cs typeface="+mn-cs"/>
        </a:defRPr>
      </a:lvl2pPr>
      <a:lvl3pPr marL="142361" algn="l" defTabSz="142361" rtl="0" eaLnBrk="1" latinLnBrk="0" hangingPunct="1">
        <a:defRPr sz="280" kern="1200">
          <a:solidFill>
            <a:schemeClr val="tx1"/>
          </a:solidFill>
          <a:latin typeface="+mn-lt"/>
          <a:ea typeface="+mn-ea"/>
          <a:cs typeface="+mn-cs"/>
        </a:defRPr>
      </a:lvl3pPr>
      <a:lvl4pPr marL="213542" algn="l" defTabSz="142361" rtl="0" eaLnBrk="1" latinLnBrk="0" hangingPunct="1">
        <a:defRPr sz="280" kern="1200">
          <a:solidFill>
            <a:schemeClr val="tx1"/>
          </a:solidFill>
          <a:latin typeface="+mn-lt"/>
          <a:ea typeface="+mn-ea"/>
          <a:cs typeface="+mn-cs"/>
        </a:defRPr>
      </a:lvl4pPr>
      <a:lvl5pPr marL="284722" algn="l" defTabSz="142361" rtl="0" eaLnBrk="1" latinLnBrk="0" hangingPunct="1">
        <a:defRPr sz="280" kern="1200">
          <a:solidFill>
            <a:schemeClr val="tx1"/>
          </a:solidFill>
          <a:latin typeface="+mn-lt"/>
          <a:ea typeface="+mn-ea"/>
          <a:cs typeface="+mn-cs"/>
        </a:defRPr>
      </a:lvl5pPr>
      <a:lvl6pPr marL="355903" algn="l" defTabSz="142361" rtl="0" eaLnBrk="1" latinLnBrk="0" hangingPunct="1">
        <a:defRPr sz="280" kern="1200">
          <a:solidFill>
            <a:schemeClr val="tx1"/>
          </a:solidFill>
          <a:latin typeface="+mn-lt"/>
          <a:ea typeface="+mn-ea"/>
          <a:cs typeface="+mn-cs"/>
        </a:defRPr>
      </a:lvl6pPr>
      <a:lvl7pPr marL="427083" algn="l" defTabSz="142361" rtl="0" eaLnBrk="1" latinLnBrk="0" hangingPunct="1">
        <a:defRPr sz="280" kern="1200">
          <a:solidFill>
            <a:schemeClr val="tx1"/>
          </a:solidFill>
          <a:latin typeface="+mn-lt"/>
          <a:ea typeface="+mn-ea"/>
          <a:cs typeface="+mn-cs"/>
        </a:defRPr>
      </a:lvl7pPr>
      <a:lvl8pPr marL="498264" algn="l" defTabSz="142361" rtl="0" eaLnBrk="1" latinLnBrk="0" hangingPunct="1">
        <a:defRPr sz="280" kern="1200">
          <a:solidFill>
            <a:schemeClr val="tx1"/>
          </a:solidFill>
          <a:latin typeface="+mn-lt"/>
          <a:ea typeface="+mn-ea"/>
          <a:cs typeface="+mn-cs"/>
        </a:defRPr>
      </a:lvl8pPr>
      <a:lvl9pPr marL="569445" algn="l" defTabSz="142361" rtl="0" eaLnBrk="1" latinLnBrk="0" hangingPunct="1">
        <a:defRPr sz="2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jpeg"/><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hyperlink" Target="https://www.books.com.tw/web/sys_puballb/books/?pubid=neight" TargetMode="External"/><Relationship Id="rId5" Type="http://schemas.openxmlformats.org/officeDocument/2006/relationships/hyperlink" Target="https://search.books.com.tw/search/query/key/%E9%83%AD%E7%8E%89%E6%A2%85/adv_author/1/" TargetMode="External"/><Relationship Id="rId10" Type="http://schemas.openxmlformats.org/officeDocument/2006/relationships/image" Target="../media/image7.jpeg"/><Relationship Id="rId4" Type="http://schemas.openxmlformats.org/officeDocument/2006/relationships/hyperlink" Target="https://search.books.com.tw/search/query/key/%E6%9D%B1%E7%94%B0%E7%9B%B4%E6%A8%B9/adv_author/1/" TargetMode="External"/><Relationship Id="rId9" Type="http://schemas.openxmlformats.org/officeDocument/2006/relationships/image" Target="../media/image6.jpg"/></Relationships>
</file>

<file path=ppt/slides/_rels/slide2.xml.rels><?xml version="1.0" encoding="UTF-8" standalone="yes"?>
<Relationships xmlns="http://schemas.openxmlformats.org/package/2006/relationships"><Relationship Id="rId8" Type="http://schemas.openxmlformats.org/officeDocument/2006/relationships/hyperlink" Target="https://search.books.com.tw/search/query/key/%E9%A6%AC%E4%BF%AE%EF%BC%8E%E7%8B%84%E5%85%8B%E6%96%AF/adv_author/1/" TargetMode="External"/><Relationship Id="rId3" Type="http://schemas.openxmlformats.org/officeDocument/2006/relationships/image" Target="../media/image3.jpeg"/><Relationship Id="rId7" Type="http://schemas.openxmlformats.org/officeDocument/2006/relationships/image" Target="../media/image9.jp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jpg"/><Relationship Id="rId11" Type="http://schemas.openxmlformats.org/officeDocument/2006/relationships/hyperlink" Target="https://www.books.com.tw/web/sys_puballb/books/?pubid=springpub" TargetMode="External"/><Relationship Id="rId5" Type="http://schemas.openxmlformats.org/officeDocument/2006/relationships/image" Target="../media/image5.png"/><Relationship Id="rId10" Type="http://schemas.openxmlformats.org/officeDocument/2006/relationships/hyperlink" Target="https://search.books.com.tw/search/query/key/%E8%96%9B%E6%85%A7%E5%84%80/adv_author/1/" TargetMode="External"/><Relationship Id="rId4" Type="http://schemas.openxmlformats.org/officeDocument/2006/relationships/image" Target="../media/image4.jpeg"/><Relationship Id="rId9" Type="http://schemas.openxmlformats.org/officeDocument/2006/relationships/hyperlink" Target="https://search.books.com.tw/search/query/key/Matthew+Dicks/adv_author/1/"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5.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12.jpeg"/><Relationship Id="rId5" Type="http://schemas.openxmlformats.org/officeDocument/2006/relationships/image" Target="../media/image5.pn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3.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70" y="0"/>
            <a:ext cx="6848880" cy="9144000"/>
          </a:xfrm>
          <a:prstGeom prst="rect">
            <a:avLst/>
          </a:prstGeom>
        </p:spPr>
      </p:pic>
      <p:sp>
        <p:nvSpPr>
          <p:cNvPr id="3" name="內容版面配置區 2"/>
          <p:cNvSpPr>
            <a:spLocks noGrp="1"/>
          </p:cNvSpPr>
          <p:nvPr>
            <p:ph idx="4294967295"/>
          </p:nvPr>
        </p:nvSpPr>
        <p:spPr>
          <a:xfrm>
            <a:off x="256259" y="1238434"/>
            <a:ext cx="3586278" cy="6191066"/>
          </a:xfrm>
          <a:solidFill>
            <a:schemeClr val="accent4">
              <a:lumMod val="20000"/>
              <a:lumOff val="80000"/>
            </a:schemeClr>
          </a:solidFill>
          <a:ln>
            <a:solidFill>
              <a:srgbClr val="FFC000"/>
            </a:solidFill>
          </a:ln>
          <a:scene3d>
            <a:camera prst="perspectiveRight"/>
            <a:lightRig rig="threePt" dir="t"/>
          </a:scene3d>
        </p:spPr>
        <p:txBody>
          <a:bodyPr>
            <a:noAutofit/>
          </a:bodyPr>
          <a:lstStyle/>
          <a:p>
            <a:pPr marL="0" indent="0" algn="just">
              <a:buNone/>
            </a:pPr>
            <a:r>
              <a:rPr lang="zh-TW" altLang="en-US" sz="1800" b="1" dirty="0" smtClean="0">
                <a:solidFill>
                  <a:srgbClr val="FF0000"/>
                </a:solidFill>
                <a:latin typeface="文鼎粗圓" pitchFamily="49" charset="-120"/>
                <a:ea typeface="文鼎粗圓" pitchFamily="49" charset="-120"/>
              </a:rPr>
              <a:t>推薦理由</a:t>
            </a:r>
            <a:r>
              <a:rPr lang="en-US" altLang="zh-TW" sz="1800" b="1" dirty="0" smtClean="0">
                <a:solidFill>
                  <a:srgbClr val="7030A0"/>
                </a:solidFill>
                <a:latin typeface="文鼎粗圓" pitchFamily="49" charset="-120"/>
                <a:ea typeface="文鼎粗圓" pitchFamily="49" charset="-120"/>
              </a:rPr>
              <a:t>:</a:t>
            </a:r>
          </a:p>
          <a:p>
            <a:pPr marL="0" indent="0" algn="just">
              <a:buNone/>
            </a:pPr>
            <a:r>
              <a:rPr lang="zh-TW" altLang="en-US" sz="1800" b="1" dirty="0" smtClean="0">
                <a:solidFill>
                  <a:srgbClr val="0070C0"/>
                </a:solidFill>
                <a:latin typeface="文鼎粗圓" pitchFamily="49" charset="-120"/>
                <a:ea typeface="文鼎粗圓" pitchFamily="49" charset="-120"/>
              </a:rPr>
              <a:t>「</a:t>
            </a:r>
            <a:r>
              <a:rPr lang="zh-TW" altLang="en-US" sz="1800" b="1" dirty="0">
                <a:solidFill>
                  <a:srgbClr val="0070C0"/>
                </a:solidFill>
                <a:latin typeface="文鼎粗圓" pitchFamily="49" charset="-120"/>
                <a:ea typeface="文鼎粗圓" pitchFamily="49" charset="-120"/>
              </a:rPr>
              <a:t>我覺得人不能只看外表，唯有了解他的內心深處，彼此才能成為好朋友。」</a:t>
            </a:r>
          </a:p>
          <a:p>
            <a:pPr marL="0" indent="0" algn="just">
              <a:buNone/>
            </a:pPr>
            <a:r>
              <a:rPr lang="zh-TW" altLang="en-US" sz="1800" b="1" dirty="0">
                <a:solidFill>
                  <a:srgbClr val="0070C0"/>
                </a:solidFill>
                <a:latin typeface="文鼎粗圓" pitchFamily="49" charset="-120"/>
                <a:ea typeface="文鼎粗圓" pitchFamily="49" charset="-120"/>
              </a:rPr>
              <a:t>你有好朋友嗎？如果有，他跟你是有著很多相同的個性？還是你們的個性完全不同？不管在那個年齡層，我常都會聽到有人談論甚至批評著與自己不同的人，想法、舉動、外表、選擇</a:t>
            </a:r>
            <a:r>
              <a:rPr lang="en-US" altLang="zh-TW" sz="1800" b="1" dirty="0">
                <a:solidFill>
                  <a:srgbClr val="0070C0"/>
                </a:solidFill>
                <a:latin typeface="文鼎粗圓" pitchFamily="49" charset="-120"/>
                <a:ea typeface="文鼎粗圓" pitchFamily="49" charset="-120"/>
              </a:rPr>
              <a:t>......</a:t>
            </a:r>
            <a:r>
              <a:rPr lang="zh-TW" altLang="en-US" sz="1800" b="1" dirty="0">
                <a:solidFill>
                  <a:srgbClr val="0070C0"/>
                </a:solidFill>
                <a:latin typeface="文鼎粗圓" pitchFamily="49" charset="-120"/>
                <a:ea typeface="文鼎粗圓" pitchFamily="49" charset="-120"/>
              </a:rPr>
              <a:t>，這本書雖然分享的是自閉少年的世界，但我覺得也能幫助我們對所有與自己不盡相同的世界，培養一顆願意傾聽、尊重、欣賞的心，而當我們不再輕易地去排斥他人與自己的不同，也許在我們的生命裏就因此會多了一位特別的朋友、我們的世界也因此而更加寬闊！</a:t>
            </a:r>
            <a:endParaRPr lang="en-US" altLang="zh-TW" sz="1450" b="1" dirty="0">
              <a:solidFill>
                <a:srgbClr val="0070C0"/>
              </a:solidFill>
              <a:latin typeface="微軟正黑體" pitchFamily="34" charset="-120"/>
              <a:ea typeface="微軟正黑體" pitchFamily="34" charset="-120"/>
            </a:endParaRPr>
          </a:p>
        </p:txBody>
      </p:sp>
      <p:sp>
        <p:nvSpPr>
          <p:cNvPr id="2" name="文字方塊 1"/>
          <p:cNvSpPr txBox="1"/>
          <p:nvPr/>
        </p:nvSpPr>
        <p:spPr>
          <a:xfrm>
            <a:off x="3782017" y="4625256"/>
            <a:ext cx="2975626" cy="3139321"/>
          </a:xfrm>
          <a:prstGeom prst="rect">
            <a:avLst/>
          </a:prstGeom>
          <a:solidFill>
            <a:schemeClr val="bg1"/>
          </a:solidFill>
          <a:ln>
            <a:solidFill>
              <a:srgbClr val="00B0F0"/>
            </a:solidFill>
          </a:ln>
          <a:scene3d>
            <a:camera prst="orthographicFront"/>
            <a:lightRig rig="threePt" dir="t"/>
          </a:scene3d>
          <a:sp3d>
            <a:bevelT w="114300" prst="artDeco"/>
          </a:sp3d>
        </p:spPr>
        <p:txBody>
          <a:bodyPr wrap="square" rtlCol="0">
            <a:spAutoFit/>
          </a:bodyPr>
          <a:lstStyle/>
          <a:p>
            <a:pPr algn="just">
              <a:spcAft>
                <a:spcPts val="0"/>
              </a:spcAft>
            </a:pPr>
            <a:r>
              <a:rPr lang="zh-TW" altLang="en-US" sz="1800" kern="100" dirty="0" smtClean="0">
                <a:solidFill>
                  <a:srgbClr val="7030A0"/>
                </a:solidFill>
                <a:latin typeface="Calibri" panose="020F0502020204030204" pitchFamily="34" charset="0"/>
                <a:ea typeface="文鼎粗行楷" panose="02010609010101010101" pitchFamily="49" charset="-120"/>
                <a:cs typeface="Times New Roman" panose="02020603050405020304" pitchFamily="18" charset="0"/>
              </a:rPr>
              <a:t>內容簡介</a:t>
            </a:r>
            <a:r>
              <a:rPr lang="en-US" altLang="zh-TW" sz="1800" kern="100" dirty="0" smtClean="0">
                <a:solidFill>
                  <a:srgbClr val="7030A0"/>
                </a:solidFill>
                <a:latin typeface="Calibri" panose="020F0502020204030204" pitchFamily="34" charset="0"/>
                <a:ea typeface="文鼎粗行楷" panose="02010609010101010101" pitchFamily="49" charset="-120"/>
                <a:cs typeface="Times New Roman" panose="02020603050405020304" pitchFamily="18" charset="0"/>
              </a:rPr>
              <a:t>:</a:t>
            </a:r>
          </a:p>
          <a:p>
            <a:pPr algn="just">
              <a:spcAft>
                <a:spcPts val="0"/>
              </a:spcAft>
            </a:pPr>
            <a:r>
              <a:rPr lang="zh-TW" altLang="en-US" sz="1800" kern="100" dirty="0" smtClean="0">
                <a:latin typeface="Calibri" panose="020F0502020204030204" pitchFamily="34" charset="0"/>
                <a:ea typeface="文鼎粗行楷" panose="02010609010101010101" pitchFamily="49" charset="-120"/>
                <a:cs typeface="Times New Roman" panose="02020603050405020304" pitchFamily="18" charset="0"/>
              </a:rPr>
              <a:t>透過</a:t>
            </a:r>
            <a:r>
              <a:rPr lang="en-US" altLang="zh-TW" sz="1800" kern="100" dirty="0">
                <a:latin typeface="Calibri" panose="020F0502020204030204" pitchFamily="34" charset="0"/>
                <a:ea typeface="文鼎粗行楷" panose="02010609010101010101" pitchFamily="49" charset="-120"/>
                <a:cs typeface="Times New Roman" panose="02020603050405020304" pitchFamily="18" charset="0"/>
              </a:rPr>
              <a:t>14</a:t>
            </a:r>
            <a:r>
              <a:rPr lang="zh-TW" altLang="en-US" sz="1800" kern="100" dirty="0">
                <a:latin typeface="Calibri" panose="020F0502020204030204" pitchFamily="34" charset="0"/>
                <a:ea typeface="文鼎粗行楷" panose="02010609010101010101" pitchFamily="49" charset="-120"/>
                <a:cs typeface="Times New Roman" panose="02020603050405020304" pitchFamily="18" charset="0"/>
              </a:rPr>
              <a:t>歲的自閉症患者的話語，敘述自閉症少年的內心世界，帶領外界認識自閉症患者。</a:t>
            </a:r>
          </a:p>
          <a:p>
            <a:pPr algn="just">
              <a:spcAft>
                <a:spcPts val="0"/>
              </a:spcAft>
            </a:pPr>
            <a:r>
              <a:rPr lang="zh-TW" altLang="en-US" sz="1800" kern="100" dirty="0">
                <a:latin typeface="Calibri" panose="020F0502020204030204" pitchFamily="34" charset="0"/>
                <a:ea typeface="文鼎粗行楷" panose="02010609010101010101" pitchFamily="49" charset="-120"/>
                <a:cs typeface="Times New Roman" panose="02020603050405020304" pitchFamily="18" charset="0"/>
              </a:rPr>
              <a:t>  文章內容以一問一答的方式呈現，列出近</a:t>
            </a:r>
            <a:r>
              <a:rPr lang="en-US" altLang="zh-TW" sz="1800" kern="100" dirty="0">
                <a:latin typeface="Calibri" panose="020F0502020204030204" pitchFamily="34" charset="0"/>
                <a:ea typeface="文鼎粗行楷" panose="02010609010101010101" pitchFamily="49" charset="-120"/>
                <a:cs typeface="Times New Roman" panose="02020603050405020304" pitchFamily="18" charset="0"/>
              </a:rPr>
              <a:t>58</a:t>
            </a:r>
            <a:r>
              <a:rPr lang="zh-TW" altLang="en-US" sz="1800" kern="100" dirty="0">
                <a:latin typeface="Calibri" panose="020F0502020204030204" pitchFamily="34" charset="0"/>
                <a:ea typeface="文鼎粗行楷" panose="02010609010101010101" pitchFamily="49" charset="-120"/>
                <a:cs typeface="Times New Roman" panose="02020603050405020304" pitchFamily="18" charset="0"/>
              </a:rPr>
              <a:t>題自閉兒的常見問題，解開外界對自閉症患者的疑惑。</a:t>
            </a:r>
          </a:p>
          <a:p>
            <a:pPr algn="just">
              <a:spcAft>
                <a:spcPts val="0"/>
              </a:spcAft>
            </a:pPr>
            <a:r>
              <a:rPr lang="zh-TW" altLang="en-US" sz="1800" kern="100" dirty="0">
                <a:latin typeface="Calibri" panose="020F0502020204030204" pitchFamily="34" charset="0"/>
                <a:ea typeface="文鼎粗行楷" panose="02010609010101010101" pitchFamily="49" charset="-120"/>
                <a:cs typeface="Times New Roman" panose="02020603050405020304" pitchFamily="18" charset="0"/>
              </a:rPr>
              <a:t>  附有作者創作的小說</a:t>
            </a:r>
            <a:r>
              <a:rPr lang="en-US" altLang="zh-TW" sz="1800" kern="100" dirty="0">
                <a:latin typeface="Calibri" panose="020F0502020204030204" pitchFamily="34" charset="0"/>
                <a:ea typeface="文鼎粗行楷" panose="02010609010101010101" pitchFamily="49" charset="-120"/>
                <a:cs typeface="Times New Roman" panose="02020603050405020304" pitchFamily="18" charset="0"/>
              </a:rPr>
              <a:t>〈</a:t>
            </a:r>
            <a:r>
              <a:rPr lang="zh-TW" altLang="en-US" sz="1800" kern="100" dirty="0">
                <a:latin typeface="Calibri" panose="020F0502020204030204" pitchFamily="34" charset="0"/>
                <a:ea typeface="文鼎粗行楷" panose="02010609010101010101" pitchFamily="49" charset="-120"/>
                <a:cs typeface="Times New Roman" panose="02020603050405020304" pitchFamily="18" charset="0"/>
              </a:rPr>
              <a:t>我在你身邊</a:t>
            </a:r>
            <a:r>
              <a:rPr lang="en-US" altLang="zh-TW" sz="1800" kern="100" dirty="0">
                <a:latin typeface="Calibri" panose="020F0502020204030204" pitchFamily="34" charset="0"/>
                <a:ea typeface="文鼎粗行楷" panose="02010609010101010101" pitchFamily="49" charset="-120"/>
                <a:cs typeface="Times New Roman" panose="02020603050405020304" pitchFamily="18" charset="0"/>
              </a:rPr>
              <a:t>〉</a:t>
            </a:r>
            <a:r>
              <a:rPr lang="zh-TW" altLang="en-US" sz="1800" kern="100" dirty="0">
                <a:latin typeface="Calibri" panose="020F0502020204030204" pitchFamily="34" charset="0"/>
                <a:ea typeface="文鼎粗行楷" panose="02010609010101010101" pitchFamily="49" charset="-120"/>
                <a:cs typeface="Times New Roman" panose="02020603050405020304" pitchFamily="18" charset="0"/>
              </a:rPr>
              <a:t>。</a:t>
            </a:r>
            <a:endParaRPr lang="zh-TW" altLang="en-US" sz="1350" kern="100" dirty="0" smtClean="0">
              <a:latin typeface="Calibri" panose="020F0502020204030204" pitchFamily="34" charset="0"/>
              <a:ea typeface="文鼎粗隸" panose="02010609010101010101" pitchFamily="49" charset="-120"/>
              <a:cs typeface="Times New Roman" panose="02020603050405020304" pitchFamily="18" charset="0"/>
            </a:endParaRPr>
          </a:p>
        </p:txBody>
      </p:sp>
      <p:sp>
        <p:nvSpPr>
          <p:cNvPr id="9" name="文字方塊 8"/>
          <p:cNvSpPr txBox="1"/>
          <p:nvPr/>
        </p:nvSpPr>
        <p:spPr>
          <a:xfrm>
            <a:off x="3903768" y="2891118"/>
            <a:ext cx="2785241" cy="1600438"/>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pPr marL="285750" indent="-285750">
              <a:buFont typeface="Arial" panose="020B0604020202020204" pitchFamily="34" charset="0"/>
              <a:buChar char="•"/>
            </a:pPr>
            <a:r>
              <a:rPr lang="zh-TW" altLang="en-US" sz="1400" dirty="0" smtClean="0"/>
              <a:t>書名：請聽我說－傾聽自閉少年的內心之歌</a:t>
            </a:r>
            <a:endParaRPr lang="en-US" altLang="zh-TW" sz="1400" dirty="0" smtClean="0"/>
          </a:p>
          <a:p>
            <a:pPr marL="285750" indent="-285750">
              <a:buFont typeface="Arial" panose="020B0604020202020204" pitchFamily="34" charset="0"/>
              <a:buChar char="•"/>
            </a:pPr>
            <a:r>
              <a:rPr lang="zh-TW" altLang="en-US" sz="1400" dirty="0" smtClean="0"/>
              <a:t>作者</a:t>
            </a:r>
            <a:r>
              <a:rPr lang="zh-TW" altLang="en-US" sz="1400" dirty="0"/>
              <a:t>： </a:t>
            </a:r>
            <a:r>
              <a:rPr lang="zh-TW" altLang="en-US" sz="1400" dirty="0">
                <a:hlinkClick r:id="rId4"/>
              </a:rPr>
              <a:t>東田直樹</a:t>
            </a:r>
            <a:r>
              <a:rPr lang="zh-TW" altLang="en-US" sz="1400" dirty="0"/>
              <a:t>  </a:t>
            </a:r>
          </a:p>
          <a:p>
            <a:pPr marL="285750" indent="-285750">
              <a:buFont typeface="Arial" panose="020B0604020202020204" pitchFamily="34" charset="0"/>
              <a:buChar char="•"/>
            </a:pPr>
            <a:r>
              <a:rPr lang="zh-TW" altLang="en-US" sz="1400" dirty="0"/>
              <a:t>譯者： </a:t>
            </a:r>
            <a:r>
              <a:rPr lang="zh-TW" altLang="en-US" sz="1400" dirty="0">
                <a:hlinkClick r:id="rId5"/>
              </a:rPr>
              <a:t>郭玉梅</a:t>
            </a:r>
            <a:endParaRPr lang="zh-TW" altLang="en-US" sz="1400" dirty="0"/>
          </a:p>
          <a:p>
            <a:pPr marL="285750" indent="-285750">
              <a:buFont typeface="Arial" panose="020B0604020202020204" pitchFamily="34" charset="0"/>
              <a:buChar char="•"/>
            </a:pPr>
            <a:r>
              <a:rPr lang="zh-TW" altLang="en-US" sz="1400" dirty="0"/>
              <a:t>出版社：</a:t>
            </a:r>
            <a:r>
              <a:rPr lang="zh-TW" altLang="en-US" sz="1400" dirty="0">
                <a:hlinkClick r:id="rId6"/>
              </a:rPr>
              <a:t>八方</a:t>
            </a:r>
            <a:r>
              <a:rPr lang="zh-TW" altLang="en-US" sz="1400" dirty="0"/>
              <a:t>  </a:t>
            </a:r>
          </a:p>
          <a:p>
            <a:pPr marL="285750" indent="-285750">
              <a:buFont typeface="Arial" panose="020B0604020202020204" pitchFamily="34" charset="0"/>
              <a:buChar char="•"/>
            </a:pPr>
            <a:r>
              <a:rPr lang="zh-TW" altLang="en-US" sz="1400" dirty="0"/>
              <a:t>出版日期：</a:t>
            </a:r>
            <a:r>
              <a:rPr lang="en-US" altLang="zh-TW" sz="1400" dirty="0" smtClean="0"/>
              <a:t>2014/10/01</a:t>
            </a:r>
          </a:p>
          <a:p>
            <a:pPr marL="285750" indent="-285750">
              <a:buFont typeface="Arial" panose="020B0604020202020204" pitchFamily="34" charset="0"/>
              <a:buChar char="•"/>
            </a:pPr>
            <a:r>
              <a:rPr lang="zh-TW" altLang="en-US" sz="1400" dirty="0" smtClean="0"/>
              <a:t>校內館藏：明德閱覽室</a:t>
            </a:r>
            <a:r>
              <a:rPr lang="en-US" altLang="zh-TW" sz="1400" dirty="0" smtClean="0"/>
              <a:t>(</a:t>
            </a:r>
            <a:r>
              <a:rPr lang="zh-TW" altLang="en-US" sz="1400" dirty="0" smtClean="0"/>
              <a:t>明</a:t>
            </a:r>
            <a:r>
              <a:rPr lang="en-US" altLang="zh-TW" sz="1400" dirty="0" smtClean="0"/>
              <a:t>415)</a:t>
            </a:r>
            <a:endParaRPr lang="en-US" altLang="zh-TW" sz="1400" dirty="0"/>
          </a:p>
        </p:txBody>
      </p:sp>
      <p:pic>
        <p:nvPicPr>
          <p:cNvPr id="14" name="Picture 4" descr="C:\Users\user\桌面\105永和國中ppt\ppt\Q5.jpg"/>
          <p:cNvPicPr>
            <a:picLocks noChangeAspect="1" noChangeArrowheads="1"/>
          </p:cNvPicPr>
          <p:nvPr/>
        </p:nvPicPr>
        <p:blipFill>
          <a:blip r:embed="rId7"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4228095" y="7914319"/>
            <a:ext cx="897021" cy="1322744"/>
          </a:xfrm>
          <a:prstGeom prst="rect">
            <a:avLst/>
          </a:prstGeom>
          <a:noFill/>
          <a:extLst>
            <a:ext uri="{909E8E84-426E-40DD-AFC4-6F175D3DCCD1}">
              <a14:hiddenFill xmlns:a14="http://schemas.microsoft.com/office/drawing/2010/main">
                <a:solidFill>
                  <a:srgbClr val="FFFFFF"/>
                </a:solidFill>
              </a14:hiddenFill>
            </a:ext>
          </a:extLst>
        </p:spPr>
      </p:pic>
      <p:sp>
        <p:nvSpPr>
          <p:cNvPr id="11" name="文字方塊 10"/>
          <p:cNvSpPr txBox="1"/>
          <p:nvPr/>
        </p:nvSpPr>
        <p:spPr>
          <a:xfrm>
            <a:off x="379108" y="8611095"/>
            <a:ext cx="4403099" cy="338554"/>
          </a:xfrm>
          <a:prstGeom prst="rect">
            <a:avLst/>
          </a:prstGeom>
          <a:noFill/>
        </p:spPr>
        <p:txBody>
          <a:bodyPr wrap="square" rtlCol="0">
            <a:spAutoFit/>
          </a:bodyPr>
          <a:lstStyle/>
          <a:p>
            <a:pPr marL="285750" indent="-285750">
              <a:buFont typeface="Wingdings" panose="05000000000000000000" pitchFamily="2" charset="2"/>
              <a:buChar char="Ø"/>
            </a:pPr>
            <a:r>
              <a:rPr lang="zh-TW" altLang="en-US" sz="1600" b="1" dirty="0" smtClean="0">
                <a:latin typeface="文鼎中楷" panose="03000609000000000000" pitchFamily="65" charset="-120"/>
                <a:ea typeface="文鼎中楷" panose="03000609000000000000" pitchFamily="65" charset="-120"/>
              </a:rPr>
              <a:t>輔導主</a:t>
            </a:r>
            <a:r>
              <a:rPr lang="zh-TW" altLang="en-US" sz="1600" b="1" dirty="0">
                <a:latin typeface="文鼎中楷" panose="03000609000000000000" pitchFamily="65" charset="-120"/>
                <a:ea typeface="文鼎中楷" panose="03000609000000000000" pitchFamily="65" charset="-120"/>
              </a:rPr>
              <a:t>任</a:t>
            </a:r>
            <a:r>
              <a:rPr lang="zh-TW" altLang="en-US" sz="1600" b="1" dirty="0" smtClean="0">
                <a:latin typeface="文鼎中楷" panose="03000609000000000000" pitchFamily="65" charset="-120"/>
                <a:ea typeface="文鼎中楷" panose="03000609000000000000" pitchFamily="65" charset="-120"/>
              </a:rPr>
              <a:t> </a:t>
            </a:r>
            <a:r>
              <a:rPr lang="zh-TW" altLang="en-US" sz="1600" b="1" u="sng" dirty="0" smtClean="0">
                <a:latin typeface="文鼎中楷" panose="03000609000000000000" pitchFamily="65" charset="-120"/>
                <a:ea typeface="文鼎中楷" panose="03000609000000000000" pitchFamily="65" charset="-120"/>
              </a:rPr>
              <a:t>顏德琮</a:t>
            </a:r>
            <a:r>
              <a:rPr lang="zh-TW" altLang="en-US" sz="1600" b="1" dirty="0" smtClean="0">
                <a:latin typeface="文鼎中楷" panose="03000609000000000000" pitchFamily="65" charset="-120"/>
                <a:ea typeface="文鼎中楷" panose="03000609000000000000" pitchFamily="65" charset="-120"/>
              </a:rPr>
              <a:t>  誠摯推薦</a:t>
            </a:r>
            <a:endParaRPr lang="zh-TW" altLang="en-US" sz="1600" b="1" dirty="0">
              <a:latin typeface="文鼎中楷" panose="03000609000000000000" pitchFamily="65" charset="-120"/>
              <a:ea typeface="文鼎中楷" panose="03000609000000000000" pitchFamily="65" charset="-120"/>
            </a:endParaRPr>
          </a:p>
        </p:txBody>
      </p:sp>
      <p:pic>
        <p:nvPicPr>
          <p:cNvPr id="10" name="Picture 2"/>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3418462" y="7880569"/>
            <a:ext cx="970613" cy="1356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圖片 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013867" y="10407"/>
            <a:ext cx="2842683" cy="2842683"/>
          </a:xfrm>
          <a:prstGeom prst="rect">
            <a:avLst/>
          </a:prstGeom>
        </p:spPr>
      </p:pic>
      <p:sp>
        <p:nvSpPr>
          <p:cNvPr id="8" name="標題 1"/>
          <p:cNvSpPr txBox="1">
            <a:spLocks/>
          </p:cNvSpPr>
          <p:nvPr/>
        </p:nvSpPr>
        <p:spPr>
          <a:xfrm>
            <a:off x="157630" y="325667"/>
            <a:ext cx="4231445" cy="799598"/>
          </a:xfrm>
          <a:prstGeom prst="rect">
            <a:avLst/>
          </a:prstGeom>
        </p:spPr>
        <p:txBody>
          <a:bodyPr vert="horz" lIns="68580" tIns="34290" rIns="68580" bIns="3429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TW" altLang="en-US" b="1" spc="38" dirty="0" smtClean="0">
                <a:ln w="11430"/>
                <a:solidFill>
                  <a:srgbClr val="0070C0"/>
                </a:solidFill>
                <a:effectLst>
                  <a:outerShdw blurRad="38100" dist="38100" dir="2700000" algn="tl">
                    <a:srgbClr val="000000">
                      <a:alpha val="43137"/>
                    </a:srgbClr>
                  </a:outerShdw>
                </a:effectLst>
                <a:latin typeface="微軟正黑體" pitchFamily="34" charset="-120"/>
                <a:ea typeface="微軟正黑體" pitchFamily="34" charset="-120"/>
              </a:rPr>
              <a:t>特教週好書</a:t>
            </a:r>
            <a:r>
              <a:rPr lang="zh-TW" altLang="en-US" b="1" spc="38" dirty="0">
                <a:ln w="11430"/>
                <a:solidFill>
                  <a:srgbClr val="0070C0"/>
                </a:solidFill>
                <a:effectLst>
                  <a:outerShdw blurRad="38100" dist="38100" dir="2700000" algn="tl">
                    <a:srgbClr val="000000">
                      <a:alpha val="43137"/>
                    </a:srgbClr>
                  </a:outerShdw>
                </a:effectLst>
                <a:latin typeface="微軟正黑體" pitchFamily="34" charset="-120"/>
                <a:ea typeface="微軟正黑體" pitchFamily="34" charset="-120"/>
              </a:rPr>
              <a:t>介紹</a:t>
            </a:r>
          </a:p>
        </p:txBody>
      </p:sp>
      <p:pic>
        <p:nvPicPr>
          <p:cNvPr id="12" name="圖片 1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471841" y="6657870"/>
            <a:ext cx="1603022" cy="1584654"/>
          </a:xfrm>
          <a:prstGeom prst="rect">
            <a:avLst/>
          </a:prstGeom>
        </p:spPr>
      </p:pic>
    </p:spTree>
    <p:extLst>
      <p:ext uri="{BB962C8B-B14F-4D97-AF65-F5344CB8AC3E}">
        <p14:creationId xmlns:p14="http://schemas.microsoft.com/office/powerpoint/2010/main" val="195228241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70" y="0"/>
            <a:ext cx="6848880" cy="9144000"/>
          </a:xfrm>
          <a:prstGeom prst="rect">
            <a:avLst/>
          </a:prstGeom>
        </p:spPr>
      </p:pic>
      <p:sp>
        <p:nvSpPr>
          <p:cNvPr id="3" name="內容版面配置區 2"/>
          <p:cNvSpPr>
            <a:spLocks noGrp="1"/>
          </p:cNvSpPr>
          <p:nvPr>
            <p:ph idx="4294967295"/>
          </p:nvPr>
        </p:nvSpPr>
        <p:spPr>
          <a:xfrm>
            <a:off x="275492" y="1238434"/>
            <a:ext cx="3567044" cy="4074545"/>
          </a:xfrm>
          <a:solidFill>
            <a:schemeClr val="accent4">
              <a:lumMod val="20000"/>
              <a:lumOff val="80000"/>
            </a:schemeClr>
          </a:solidFill>
          <a:ln>
            <a:solidFill>
              <a:srgbClr val="FFC000"/>
            </a:solidFill>
          </a:ln>
          <a:scene3d>
            <a:camera prst="perspectiveRight"/>
            <a:lightRig rig="threePt" dir="t"/>
          </a:scene3d>
        </p:spPr>
        <p:txBody>
          <a:bodyPr>
            <a:noAutofit/>
          </a:bodyPr>
          <a:lstStyle/>
          <a:p>
            <a:pPr marL="0" indent="0">
              <a:buNone/>
            </a:pPr>
            <a:r>
              <a:rPr lang="zh-TW" altLang="en-US" sz="1800" b="1" dirty="0" smtClean="0">
                <a:solidFill>
                  <a:srgbClr val="7030A0"/>
                </a:solidFill>
                <a:latin typeface="文鼎粗圓" pitchFamily="49" charset="-120"/>
                <a:ea typeface="文鼎粗圓" pitchFamily="49" charset="-120"/>
              </a:rPr>
              <a:t>內容簡介：</a:t>
            </a:r>
            <a:endParaRPr lang="en-US" altLang="zh-TW" sz="1800" b="1" dirty="0" smtClean="0">
              <a:solidFill>
                <a:srgbClr val="7030A0"/>
              </a:solidFill>
              <a:latin typeface="文鼎粗圓" pitchFamily="49" charset="-120"/>
              <a:ea typeface="文鼎粗圓" pitchFamily="49" charset="-120"/>
            </a:endParaRPr>
          </a:p>
          <a:p>
            <a:pPr marL="0" indent="0" algn="just">
              <a:buNone/>
            </a:pPr>
            <a:r>
              <a:rPr lang="en-US" altLang="zh-TW" sz="1800" dirty="0" smtClean="0">
                <a:latin typeface="文鼎粗圓" pitchFamily="49" charset="-120"/>
                <a:ea typeface="文鼎粗圓" pitchFamily="49" charset="-120"/>
              </a:rPr>
              <a:t>《</a:t>
            </a:r>
            <a:r>
              <a:rPr lang="zh-TW" altLang="en-US" sz="1800" dirty="0">
                <a:latin typeface="文鼎粗圓" pitchFamily="49" charset="-120"/>
                <a:ea typeface="文鼎粗圓" pitchFamily="49" charset="-120"/>
              </a:rPr>
              <a:t>我的幻想朋友</a:t>
            </a:r>
            <a:r>
              <a:rPr lang="en-US" altLang="zh-TW" sz="1800" dirty="0">
                <a:latin typeface="文鼎粗圓" pitchFamily="49" charset="-120"/>
                <a:ea typeface="文鼎粗圓" pitchFamily="49" charset="-120"/>
              </a:rPr>
              <a:t>》</a:t>
            </a:r>
            <a:r>
              <a:rPr lang="zh-TW" altLang="en-US" sz="1800" dirty="0">
                <a:latin typeface="文鼎粗圓" pitchFamily="49" charset="-120"/>
                <a:ea typeface="文鼎粗圓" pitchFamily="49" charset="-120"/>
              </a:rPr>
              <a:t>故事裡的布多，是九歲麥克斯的幻想朋友，麥克斯是唯一能看見布多的人類。他們遊戲、陪伴，甚至吵架，布多知道患有自閉症的麥克斯所有的感受和好惡，所謂的知心朋友不正是這樣嗎？直到麥克斯有了自己的秘密，當他揮退布多、獨自行動的同時卻失蹤了！目睹事發卻無能為力的布多，該如何拯救麥克斯？而當麥克斯的幸福和布多的存在之間發生衝突時，布多又該如何選擇？</a:t>
            </a:r>
            <a:endParaRPr lang="en-US" altLang="zh-TW" sz="1450" dirty="0">
              <a:latin typeface="微軟正黑體" pitchFamily="34" charset="-120"/>
              <a:ea typeface="微軟正黑體" pitchFamily="34" charset="-120"/>
            </a:endParaRPr>
          </a:p>
        </p:txBody>
      </p:sp>
      <p:sp>
        <p:nvSpPr>
          <p:cNvPr id="8" name="標題 1"/>
          <p:cNvSpPr txBox="1">
            <a:spLocks/>
          </p:cNvSpPr>
          <p:nvPr/>
        </p:nvSpPr>
        <p:spPr>
          <a:xfrm>
            <a:off x="157630" y="325667"/>
            <a:ext cx="4231445" cy="799598"/>
          </a:xfrm>
          <a:prstGeom prst="rect">
            <a:avLst/>
          </a:prstGeom>
        </p:spPr>
        <p:txBody>
          <a:bodyPr vert="horz" lIns="68580" tIns="34290" rIns="68580" bIns="3429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TW" altLang="en-US" b="1" spc="38" dirty="0" smtClean="0">
                <a:ln w="11430"/>
                <a:solidFill>
                  <a:srgbClr val="0070C0"/>
                </a:solidFill>
                <a:effectLst>
                  <a:outerShdw blurRad="38100" dist="38100" dir="2700000" algn="tl">
                    <a:srgbClr val="000000">
                      <a:alpha val="43137"/>
                    </a:srgbClr>
                  </a:outerShdw>
                </a:effectLst>
                <a:latin typeface="微軟正黑體" pitchFamily="34" charset="-120"/>
                <a:ea typeface="微軟正黑體" pitchFamily="34" charset="-120"/>
              </a:rPr>
              <a:t>特教週好書</a:t>
            </a:r>
            <a:r>
              <a:rPr lang="zh-TW" altLang="en-US" b="1" spc="38" dirty="0">
                <a:ln w="11430"/>
                <a:solidFill>
                  <a:srgbClr val="0070C0"/>
                </a:solidFill>
                <a:effectLst>
                  <a:outerShdw blurRad="38100" dist="38100" dir="2700000" algn="tl">
                    <a:srgbClr val="000000">
                      <a:alpha val="43137"/>
                    </a:srgbClr>
                  </a:outerShdw>
                </a:effectLst>
                <a:latin typeface="微軟正黑體" pitchFamily="34" charset="-120"/>
                <a:ea typeface="微軟正黑體" pitchFamily="34" charset="-120"/>
              </a:rPr>
              <a:t>介紹</a:t>
            </a:r>
          </a:p>
        </p:txBody>
      </p:sp>
      <p:sp>
        <p:nvSpPr>
          <p:cNvPr id="2" name="文字方塊 1"/>
          <p:cNvSpPr txBox="1"/>
          <p:nvPr/>
        </p:nvSpPr>
        <p:spPr>
          <a:xfrm>
            <a:off x="379108" y="5813036"/>
            <a:ext cx="6158170" cy="2246769"/>
          </a:xfrm>
          <a:prstGeom prst="rect">
            <a:avLst/>
          </a:prstGeom>
          <a:solidFill>
            <a:schemeClr val="bg1"/>
          </a:solidFill>
          <a:ln>
            <a:solidFill>
              <a:srgbClr val="00B0F0"/>
            </a:solidFill>
          </a:ln>
          <a:scene3d>
            <a:camera prst="orthographicFront"/>
            <a:lightRig rig="threePt" dir="t"/>
          </a:scene3d>
          <a:sp3d>
            <a:bevelT w="114300" prst="artDeco"/>
          </a:sp3d>
        </p:spPr>
        <p:txBody>
          <a:bodyPr wrap="square" rtlCol="0">
            <a:spAutoFit/>
          </a:bodyPr>
          <a:lstStyle/>
          <a:p>
            <a:r>
              <a:rPr lang="zh-TW" altLang="en-US" sz="1400" b="1" dirty="0" smtClean="0">
                <a:solidFill>
                  <a:srgbClr val="C00000"/>
                </a:solidFill>
              </a:rPr>
              <a:t>推薦理由</a:t>
            </a:r>
            <a:r>
              <a:rPr lang="zh-TW" altLang="en-US" sz="1400" b="1" dirty="0">
                <a:solidFill>
                  <a:srgbClr val="C00000"/>
                </a:solidFill>
              </a:rPr>
              <a:t>：</a:t>
            </a:r>
            <a:endParaRPr lang="en-US" altLang="zh-TW" sz="1400" b="1" dirty="0" smtClean="0">
              <a:solidFill>
                <a:srgbClr val="C00000"/>
              </a:solidFill>
            </a:endParaRPr>
          </a:p>
          <a:p>
            <a:r>
              <a:rPr lang="zh-TW" altLang="en-US" sz="1400" dirty="0" smtClean="0">
                <a:solidFill>
                  <a:srgbClr val="0070C0"/>
                </a:solidFill>
              </a:rPr>
              <a:t>        這是一本很好看、精采又有點懸疑小說。你可以很輕鬆地讀完，更希望你可以在讀書的過程中理解自閉症的特色。例如文中有一段話說：</a:t>
            </a:r>
            <a:endParaRPr lang="en-US" altLang="zh-TW" sz="1400" dirty="0">
              <a:solidFill>
                <a:srgbClr val="0070C0"/>
              </a:solidFill>
            </a:endParaRPr>
          </a:p>
          <a:p>
            <a:r>
              <a:rPr lang="zh-TW" altLang="en-US" sz="1400" b="1" dirty="0" smtClean="0">
                <a:solidFill>
                  <a:schemeClr val="tx2"/>
                </a:solidFill>
              </a:rPr>
              <a:t>［</a:t>
            </a:r>
            <a:r>
              <a:rPr lang="zh-TW" altLang="zh-TW" sz="1400" b="1" dirty="0" smtClean="0">
                <a:solidFill>
                  <a:schemeClr val="tx2"/>
                </a:solidFill>
              </a:rPr>
              <a:t>我</a:t>
            </a:r>
            <a:r>
              <a:rPr lang="zh-TW" altLang="zh-TW" sz="1400" b="1" dirty="0">
                <a:solidFill>
                  <a:schemeClr val="tx2"/>
                </a:solidFill>
              </a:rPr>
              <a:t>不明白為什麼大家都認為麥克斯的情況那麼難以解釋，他只是不會用與其他孩子同樣的方式去喜歡人。他也喜歡人，但那是不一樣的喜歡。他喜歡離得遠遠的人。你離麥克斯越遠，他會越喜歡你。 還有，麥克斯不喜歡被人碰觸。只要有人碰麥克斯，整個世界就會一下子變得好亮，不斷顫動，他有次就是這麼對我形容的</a:t>
            </a:r>
            <a:r>
              <a:rPr lang="zh-TW" altLang="zh-TW" sz="1400" b="1" dirty="0" smtClean="0">
                <a:solidFill>
                  <a:schemeClr val="tx2"/>
                </a:solidFill>
              </a:rPr>
              <a:t>。</a:t>
            </a:r>
            <a:r>
              <a:rPr lang="zh-TW" altLang="en-US" sz="1400" b="1" dirty="0" smtClean="0">
                <a:solidFill>
                  <a:schemeClr val="tx2"/>
                </a:solidFill>
              </a:rPr>
              <a:t>］</a:t>
            </a:r>
            <a:endParaRPr lang="en-US" altLang="zh-TW" sz="1400" b="1" dirty="0">
              <a:solidFill>
                <a:schemeClr val="tx2"/>
              </a:solidFill>
            </a:endParaRPr>
          </a:p>
          <a:p>
            <a:r>
              <a:rPr lang="zh-TW" altLang="en-US" sz="1400" dirty="0" smtClean="0">
                <a:solidFill>
                  <a:srgbClr val="0070C0"/>
                </a:solidFill>
              </a:rPr>
              <a:t>        當我們更能理解他們、更能知道和他們相處的方式，必定能減少彼此相處的衝突，或許還能夠成為相知相惜的好朋友呢</a:t>
            </a:r>
            <a:r>
              <a:rPr lang="en-US" altLang="zh-TW" sz="1400" dirty="0" smtClean="0">
                <a:solidFill>
                  <a:srgbClr val="0070C0"/>
                </a:solidFill>
              </a:rPr>
              <a:t>!</a:t>
            </a:r>
          </a:p>
        </p:txBody>
      </p:sp>
      <p:pic>
        <p:nvPicPr>
          <p:cNvPr id="14" name="Picture 4" descr="C:\Users\user\桌面\105永和國中ppt\ppt\Q5.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4228095" y="7914319"/>
            <a:ext cx="897021" cy="1322744"/>
          </a:xfrm>
          <a:prstGeom prst="rect">
            <a:avLst/>
          </a:prstGeom>
          <a:noFill/>
          <a:extLst>
            <a:ext uri="{909E8E84-426E-40DD-AFC4-6F175D3DCCD1}">
              <a14:hiddenFill xmlns:a14="http://schemas.microsoft.com/office/drawing/2010/main">
                <a:solidFill>
                  <a:srgbClr val="FFFFFF"/>
                </a:solidFill>
              </a14:hiddenFill>
            </a:ext>
          </a:extLst>
        </p:spPr>
      </p:pic>
      <p:sp>
        <p:nvSpPr>
          <p:cNvPr id="11" name="文字方塊 10"/>
          <p:cNvSpPr txBox="1"/>
          <p:nvPr/>
        </p:nvSpPr>
        <p:spPr>
          <a:xfrm>
            <a:off x="379108" y="8611095"/>
            <a:ext cx="4403099" cy="338554"/>
          </a:xfrm>
          <a:prstGeom prst="rect">
            <a:avLst/>
          </a:prstGeom>
          <a:noFill/>
        </p:spPr>
        <p:txBody>
          <a:bodyPr wrap="square" rtlCol="0">
            <a:spAutoFit/>
          </a:bodyPr>
          <a:lstStyle/>
          <a:p>
            <a:pPr marL="285750" indent="-285750">
              <a:buFont typeface="Wingdings" panose="05000000000000000000" pitchFamily="2" charset="2"/>
              <a:buChar char="Ø"/>
            </a:pPr>
            <a:r>
              <a:rPr lang="zh-TW" altLang="en-US" sz="1600" b="1" dirty="0" smtClean="0">
                <a:ea typeface="文鼎粗行楷" panose="02010609010101010101" pitchFamily="49" charset="-120"/>
              </a:rPr>
              <a:t>特教組</a:t>
            </a:r>
            <a:r>
              <a:rPr lang="zh-TW" altLang="en-US" sz="1600" b="1" dirty="0">
                <a:ea typeface="文鼎粗行楷" panose="02010609010101010101" pitchFamily="49" charset="-120"/>
              </a:rPr>
              <a:t>長</a:t>
            </a:r>
            <a:r>
              <a:rPr lang="zh-TW" altLang="en-US" sz="1600" b="1" dirty="0" smtClean="0">
                <a:ea typeface="文鼎粗行楷" panose="02010609010101010101" pitchFamily="49" charset="-120"/>
              </a:rPr>
              <a:t> </a:t>
            </a:r>
            <a:r>
              <a:rPr lang="zh-TW" altLang="en-US" sz="1600" b="1" u="sng" dirty="0" smtClean="0">
                <a:ea typeface="文鼎粗行楷" panose="02010609010101010101" pitchFamily="49" charset="-120"/>
              </a:rPr>
              <a:t>張</a:t>
            </a:r>
            <a:r>
              <a:rPr lang="zh-TW" altLang="en-US" sz="1600" b="1" u="sng" dirty="0">
                <a:ea typeface="文鼎粗行楷" panose="02010609010101010101" pitchFamily="49" charset="-120"/>
              </a:rPr>
              <a:t>舒昀</a:t>
            </a:r>
            <a:r>
              <a:rPr lang="zh-TW" altLang="en-US" sz="1600" b="1" dirty="0" smtClean="0">
                <a:ea typeface="文鼎粗行楷" panose="02010609010101010101" pitchFamily="49" charset="-120"/>
              </a:rPr>
              <a:t>  誠摯推薦</a:t>
            </a:r>
            <a:endParaRPr lang="zh-TW" altLang="en-US" sz="1600" b="1" dirty="0">
              <a:ea typeface="文鼎粗行楷" panose="02010609010101010101" pitchFamily="49" charset="-120"/>
            </a:endParaRPr>
          </a:p>
        </p:txBody>
      </p:sp>
      <p:pic>
        <p:nvPicPr>
          <p:cNvPr id="10"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418462" y="7880569"/>
            <a:ext cx="970613" cy="1356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圖片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28095" y="-74347"/>
            <a:ext cx="2059465" cy="2942093"/>
          </a:xfrm>
          <a:prstGeom prst="rect">
            <a:avLst/>
          </a:prstGeom>
        </p:spPr>
      </p:pic>
      <p:pic>
        <p:nvPicPr>
          <p:cNvPr id="6" name="圖片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322453" y="4412570"/>
            <a:ext cx="1605325" cy="1296002"/>
          </a:xfrm>
          <a:prstGeom prst="rect">
            <a:avLst/>
          </a:prstGeom>
        </p:spPr>
      </p:pic>
      <p:sp>
        <p:nvSpPr>
          <p:cNvPr id="9" name="文字方塊 8"/>
          <p:cNvSpPr txBox="1"/>
          <p:nvPr/>
        </p:nvSpPr>
        <p:spPr>
          <a:xfrm>
            <a:off x="3956922" y="2777067"/>
            <a:ext cx="2793834" cy="1600438"/>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pPr>
              <a:buFont typeface="Arial" panose="020B0604020202020204" pitchFamily="34" charset="0"/>
              <a:buChar char="•"/>
            </a:pPr>
            <a:r>
              <a:rPr lang="zh-TW" altLang="en-US" sz="1400" dirty="0" smtClean="0"/>
              <a:t>書名：我的幻想朋友</a:t>
            </a:r>
            <a:endParaRPr lang="en-US" altLang="zh-TW" sz="1400" dirty="0" smtClean="0"/>
          </a:p>
          <a:p>
            <a:pPr>
              <a:buFont typeface="Arial" panose="020B0604020202020204" pitchFamily="34" charset="0"/>
              <a:buChar char="•"/>
            </a:pPr>
            <a:r>
              <a:rPr lang="zh-TW" altLang="en-US" sz="1400" dirty="0" smtClean="0"/>
              <a:t>作者</a:t>
            </a:r>
            <a:r>
              <a:rPr lang="zh-TW" altLang="en-US" sz="1400" dirty="0"/>
              <a:t>： </a:t>
            </a:r>
            <a:r>
              <a:rPr lang="zh-TW" altLang="en-US" sz="1400" dirty="0">
                <a:hlinkClick r:id="rId8"/>
              </a:rPr>
              <a:t>馬修．狄克斯</a:t>
            </a:r>
            <a:r>
              <a:rPr lang="zh-TW" altLang="en-US" sz="1400" dirty="0"/>
              <a:t>  </a:t>
            </a:r>
          </a:p>
          <a:p>
            <a:pPr>
              <a:buFont typeface="Arial" panose="020B0604020202020204" pitchFamily="34" charset="0"/>
              <a:buChar char="•"/>
            </a:pPr>
            <a:r>
              <a:rPr lang="zh-TW" altLang="en-US" sz="1400" dirty="0"/>
              <a:t>原文作者： </a:t>
            </a:r>
            <a:r>
              <a:rPr lang="en-US" altLang="zh-TW" sz="1400" dirty="0">
                <a:hlinkClick r:id="rId9"/>
              </a:rPr>
              <a:t>Matthew Dicks</a:t>
            </a:r>
            <a:endParaRPr lang="zh-TW" altLang="en-US" sz="1400" dirty="0"/>
          </a:p>
          <a:p>
            <a:pPr>
              <a:buFont typeface="Arial" panose="020B0604020202020204" pitchFamily="34" charset="0"/>
              <a:buChar char="•"/>
            </a:pPr>
            <a:r>
              <a:rPr lang="zh-TW" altLang="en-US" sz="1400" dirty="0"/>
              <a:t>譯者： </a:t>
            </a:r>
            <a:r>
              <a:rPr lang="zh-TW" altLang="en-US" sz="1400" dirty="0">
                <a:hlinkClick r:id="rId10"/>
              </a:rPr>
              <a:t>薛慧儀</a:t>
            </a:r>
            <a:endParaRPr lang="zh-TW" altLang="en-US" sz="1400" dirty="0"/>
          </a:p>
          <a:p>
            <a:pPr>
              <a:buFont typeface="Arial" panose="020B0604020202020204" pitchFamily="34" charset="0"/>
              <a:buChar char="•"/>
            </a:pPr>
            <a:r>
              <a:rPr lang="zh-TW" altLang="en-US" sz="1400" dirty="0"/>
              <a:t>出版社：</a:t>
            </a:r>
            <a:r>
              <a:rPr lang="zh-TW" altLang="en-US" sz="1400" dirty="0">
                <a:hlinkClick r:id="rId11"/>
              </a:rPr>
              <a:t>春天出版社</a:t>
            </a:r>
            <a:r>
              <a:rPr lang="zh-TW" altLang="en-US" sz="1400" dirty="0"/>
              <a:t>  </a:t>
            </a:r>
          </a:p>
          <a:p>
            <a:pPr>
              <a:buFont typeface="Arial" panose="020B0604020202020204" pitchFamily="34" charset="0"/>
              <a:buChar char="•"/>
            </a:pPr>
            <a:r>
              <a:rPr lang="zh-TW" altLang="en-US" sz="1400" dirty="0"/>
              <a:t>出版日期：</a:t>
            </a:r>
            <a:r>
              <a:rPr lang="en-US" altLang="zh-TW" sz="1400" dirty="0" smtClean="0"/>
              <a:t>2016/10/04</a:t>
            </a:r>
          </a:p>
          <a:p>
            <a:pPr>
              <a:buFont typeface="Arial" panose="020B0604020202020204" pitchFamily="34" charset="0"/>
              <a:buChar char="•"/>
            </a:pPr>
            <a:r>
              <a:rPr lang="zh-TW" altLang="en-US" sz="1400" dirty="0" smtClean="0"/>
              <a:t>校內館藏：探索館</a:t>
            </a:r>
            <a:r>
              <a:rPr lang="en-US" altLang="zh-TW" sz="1400" dirty="0" smtClean="0"/>
              <a:t>874.57</a:t>
            </a:r>
            <a:endParaRPr lang="en-US" altLang="zh-TW" sz="1400" dirty="0"/>
          </a:p>
        </p:txBody>
      </p:sp>
    </p:spTree>
    <p:extLst>
      <p:ext uri="{BB962C8B-B14F-4D97-AF65-F5344CB8AC3E}">
        <p14:creationId xmlns:p14="http://schemas.microsoft.com/office/powerpoint/2010/main" val="31606630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78" y="0"/>
            <a:ext cx="6848880" cy="9144000"/>
          </a:xfrm>
          <a:prstGeom prst="rect">
            <a:avLst/>
          </a:prstGeom>
        </p:spPr>
      </p:pic>
      <p:sp>
        <p:nvSpPr>
          <p:cNvPr id="3" name="內容版面配置區 2"/>
          <p:cNvSpPr>
            <a:spLocks noGrp="1"/>
          </p:cNvSpPr>
          <p:nvPr>
            <p:ph idx="4294967295"/>
          </p:nvPr>
        </p:nvSpPr>
        <p:spPr>
          <a:xfrm>
            <a:off x="101546" y="1335927"/>
            <a:ext cx="3647509" cy="5549742"/>
          </a:xfrm>
          <a:solidFill>
            <a:schemeClr val="accent4">
              <a:lumMod val="20000"/>
              <a:lumOff val="80000"/>
            </a:schemeClr>
          </a:solidFill>
          <a:ln>
            <a:solidFill>
              <a:srgbClr val="FFC000"/>
            </a:solidFill>
          </a:ln>
          <a:scene3d>
            <a:camera prst="perspectiveRight"/>
            <a:lightRig rig="threePt" dir="t"/>
          </a:scene3d>
        </p:spPr>
        <p:txBody>
          <a:bodyPr>
            <a:noAutofit/>
          </a:bodyPr>
          <a:lstStyle/>
          <a:p>
            <a:pPr marL="0" indent="0">
              <a:buNone/>
            </a:pPr>
            <a:r>
              <a:rPr lang="zh-TW" altLang="en-US" sz="1400" b="1" dirty="0" smtClean="0">
                <a:solidFill>
                  <a:srgbClr val="FF0000"/>
                </a:solidFill>
              </a:rPr>
              <a:t>內容簡介</a:t>
            </a:r>
            <a:endParaRPr lang="en-US" altLang="zh-TW" sz="1400" b="1" dirty="0" smtClean="0">
              <a:solidFill>
                <a:srgbClr val="FF0000"/>
              </a:solidFill>
            </a:endParaRPr>
          </a:p>
          <a:p>
            <a:pPr marL="0" indent="0">
              <a:buNone/>
            </a:pPr>
            <a:endParaRPr lang="en-US" altLang="zh-TW" sz="1400" dirty="0" smtClean="0"/>
          </a:p>
          <a:p>
            <a:r>
              <a:rPr lang="zh-TW" altLang="zh-TW" sz="1400" dirty="0" smtClean="0"/>
              <a:t>這</a:t>
            </a:r>
            <a:r>
              <a:rPr lang="zh-TW" altLang="zh-TW" sz="1400" dirty="0"/>
              <a:t>是一本對於想瞭解如何與自閉症孩子相處的實用參考書籍。本書關注對象包括：</a:t>
            </a:r>
          </a:p>
          <a:p>
            <a:pPr lvl="0"/>
            <a:r>
              <a:rPr lang="en-US" altLang="zh-TW" sz="1400" dirty="0"/>
              <a:t>DSM-IV</a:t>
            </a:r>
            <a:r>
              <a:rPr lang="zh-TW" altLang="zh-TW" sz="1400" dirty="0"/>
              <a:t>（</a:t>
            </a:r>
            <a:r>
              <a:rPr lang="en-US" altLang="zh-TW" sz="1400" dirty="0"/>
              <a:t>DSM-IV-</a:t>
            </a:r>
            <a:r>
              <a:rPr lang="zh-TW" altLang="zh-TW" sz="1400" dirty="0"/>
              <a:t>精神疾病診斷與統計手冊第四版）中，被診斷為亞斯伯格症的孩子。</a:t>
            </a:r>
          </a:p>
          <a:p>
            <a:pPr lvl="0"/>
            <a:r>
              <a:rPr lang="en-US" altLang="zh-TW" sz="1400" dirty="0"/>
              <a:t>DSM-V</a:t>
            </a:r>
            <a:r>
              <a:rPr lang="zh-TW" altLang="zh-TW" sz="1400" dirty="0"/>
              <a:t>中，歸為自閉症譜系障礙（</a:t>
            </a:r>
            <a:r>
              <a:rPr lang="en-US" altLang="zh-TW" sz="1400" dirty="0"/>
              <a:t>ASD</a:t>
            </a:r>
            <a:r>
              <a:rPr lang="zh-TW" altLang="zh-TW" sz="1400" dirty="0"/>
              <a:t>），在光譜較輕微一端的孩子。</a:t>
            </a:r>
          </a:p>
          <a:p>
            <a:pPr lvl="0"/>
            <a:r>
              <a:rPr lang="zh-TW" altLang="zh-TW" sz="1400" dirty="0"/>
              <a:t>未符合</a:t>
            </a:r>
            <a:r>
              <a:rPr lang="en-US" altLang="zh-TW" sz="1400" dirty="0"/>
              <a:t>ASD</a:t>
            </a:r>
            <a:r>
              <a:rPr lang="zh-TW" altLang="zh-TW" sz="1400" dirty="0"/>
              <a:t>的診斷，但伴隨人際溝通與社會互動困難、固著的想法與行為、興趣狹隘等特質的孩子。</a:t>
            </a:r>
          </a:p>
          <a:p>
            <a:r>
              <a:rPr lang="zh-TW" altLang="zh-TW" sz="1400" dirty="0"/>
              <a:t>本書是以寫實案例加上教養祕訣，給亞斯兒父母與老師們（或是同學）的教戰守則。案例內容包括：獨來獨往的亞斯、容易被捉弄的亞斯，對身體距離敏感的亞斯、歇斯底里的亞斯、不看人的亞斯、容易誤解外在訊息的亞斯……所有令亞斯兒父母師長擔憂的困境，作者王意中心理師從親師都能感同身受的小故事說起，用淺顯易懂的方式，說明如何針對亞斯兒的兩大核心問題：</a:t>
            </a:r>
            <a:r>
              <a:rPr lang="zh-TW" altLang="zh-TW" sz="1400" b="1" dirty="0"/>
              <a:t>待加強的社會與溝通能力、固著的想法與行為模式，</a:t>
            </a:r>
            <a:r>
              <a:rPr lang="zh-TW" altLang="zh-TW" sz="1400" dirty="0"/>
              <a:t>教導「溫柔教養」的祕訣，讓總是獨來獨往的亞斯兒也能快樂上學、順利交友，在被理解中成長。</a:t>
            </a:r>
          </a:p>
        </p:txBody>
      </p:sp>
      <p:sp>
        <p:nvSpPr>
          <p:cNvPr id="8" name="標題 1"/>
          <p:cNvSpPr txBox="1">
            <a:spLocks/>
          </p:cNvSpPr>
          <p:nvPr/>
        </p:nvSpPr>
        <p:spPr>
          <a:xfrm>
            <a:off x="157630" y="325667"/>
            <a:ext cx="4231445" cy="799598"/>
          </a:xfrm>
          <a:prstGeom prst="rect">
            <a:avLst/>
          </a:prstGeom>
        </p:spPr>
        <p:txBody>
          <a:bodyPr vert="horz" lIns="68580" tIns="34290" rIns="68580" bIns="3429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TW" altLang="en-US" sz="4400" b="1" i="0" u="none" strike="noStrike" kern="1200" cap="none" spc="38" normalizeH="0" baseline="0" noProof="0" dirty="0" smtClean="0">
                <a:ln w="11430"/>
                <a:solidFill>
                  <a:srgbClr val="0070C0"/>
                </a:solidFill>
                <a:effectLst>
                  <a:outerShdw blurRad="38100" dist="38100" dir="2700000" algn="tl">
                    <a:srgbClr val="000000">
                      <a:alpha val="43137"/>
                    </a:srgbClr>
                  </a:outerShdw>
                </a:effectLst>
                <a:uLnTx/>
                <a:uFillTx/>
                <a:latin typeface="微軟正黑體" pitchFamily="34" charset="-120"/>
                <a:ea typeface="微軟正黑體" pitchFamily="34" charset="-120"/>
                <a:cs typeface="+mj-cs"/>
              </a:rPr>
              <a:t>特教週好書</a:t>
            </a:r>
            <a:r>
              <a:rPr kumimoji="0" lang="zh-TW" altLang="en-US" sz="4400" b="1" i="0" u="none" strike="noStrike" kern="1200" cap="none" spc="38" normalizeH="0" baseline="0" noProof="0" dirty="0">
                <a:ln w="11430"/>
                <a:solidFill>
                  <a:srgbClr val="0070C0"/>
                </a:solidFill>
                <a:effectLst>
                  <a:outerShdw blurRad="38100" dist="38100" dir="2700000" algn="tl">
                    <a:srgbClr val="000000">
                      <a:alpha val="43137"/>
                    </a:srgbClr>
                  </a:outerShdw>
                </a:effectLst>
                <a:uLnTx/>
                <a:uFillTx/>
                <a:latin typeface="微軟正黑體" pitchFamily="34" charset="-120"/>
                <a:ea typeface="微軟正黑體" pitchFamily="34" charset="-120"/>
                <a:cs typeface="+mj-cs"/>
              </a:rPr>
              <a:t>介紹</a:t>
            </a:r>
          </a:p>
        </p:txBody>
      </p:sp>
      <p:sp>
        <p:nvSpPr>
          <p:cNvPr id="2" name="文字方塊 1"/>
          <p:cNvSpPr txBox="1"/>
          <p:nvPr/>
        </p:nvSpPr>
        <p:spPr>
          <a:xfrm>
            <a:off x="3799038" y="3995566"/>
            <a:ext cx="2975626" cy="3785652"/>
          </a:xfrm>
          <a:prstGeom prst="rect">
            <a:avLst/>
          </a:prstGeom>
          <a:solidFill>
            <a:schemeClr val="bg1"/>
          </a:solidFill>
          <a:ln>
            <a:solidFill>
              <a:srgbClr val="00B0F0"/>
            </a:solidFill>
          </a:ln>
          <a:scene3d>
            <a:camera prst="orthographicFront"/>
            <a:lightRig rig="threePt" dir="t"/>
          </a:scene3d>
          <a:sp3d>
            <a:bevelT w="114300" prst="artDeco"/>
          </a:sp3d>
        </p:spPr>
        <p:txBody>
          <a:bodyPr wrap="square" rtlCol="0">
            <a:spAutoFit/>
          </a:bodyPr>
          <a:lstStyle/>
          <a:p>
            <a:pPr indent="304800">
              <a:spcAft>
                <a:spcPts val="0"/>
              </a:spcAft>
            </a:pPr>
            <a:r>
              <a:rPr lang="zh-TW" altLang="en-US" sz="1400" kern="100" dirty="0" smtClean="0">
                <a:solidFill>
                  <a:srgbClr val="FF0000"/>
                </a:solidFill>
                <a:latin typeface="Calibri" panose="020F0502020204030204" pitchFamily="34" charset="0"/>
                <a:ea typeface="標楷體" panose="03000509000000000000" pitchFamily="65" charset="-120"/>
                <a:cs typeface="Times New Roman" panose="02020603050405020304" pitchFamily="18" charset="0"/>
              </a:rPr>
              <a:t>老師推薦理由</a:t>
            </a:r>
            <a:r>
              <a:rPr lang="en-US" altLang="zh-TW" sz="1400" kern="100" dirty="0" smtClean="0">
                <a:solidFill>
                  <a:srgbClr val="FF0000"/>
                </a:solidFill>
                <a:latin typeface="Calibri" panose="020F0502020204030204" pitchFamily="34" charset="0"/>
                <a:ea typeface="標楷體" panose="03000509000000000000" pitchFamily="65" charset="-120"/>
                <a:cs typeface="Times New Roman" panose="02020603050405020304" pitchFamily="18" charset="0"/>
              </a:rPr>
              <a:t>:</a:t>
            </a:r>
          </a:p>
          <a:p>
            <a:pPr indent="304800">
              <a:spcAft>
                <a:spcPts val="0"/>
              </a:spcAft>
            </a:pPr>
            <a:endParaRPr lang="en-US" altLang="zh-TW" sz="1200" kern="100" dirty="0" smtClean="0">
              <a:latin typeface="Calibri" panose="020F0502020204030204" pitchFamily="34" charset="0"/>
              <a:ea typeface="標楷體" panose="03000509000000000000" pitchFamily="65" charset="-120"/>
              <a:cs typeface="Times New Roman" panose="02020603050405020304" pitchFamily="18" charset="0"/>
            </a:endParaRPr>
          </a:p>
          <a:p>
            <a:pPr indent="304800">
              <a:spcAft>
                <a:spcPts val="0"/>
              </a:spcAft>
            </a:pPr>
            <a:r>
              <a:rPr lang="zh-TW" altLang="zh-TW" sz="1200" kern="100" dirty="0" smtClean="0">
                <a:solidFill>
                  <a:srgbClr val="0070C0"/>
                </a:solidFill>
                <a:latin typeface="Calibri" panose="020F0502020204030204" pitchFamily="34" charset="0"/>
                <a:ea typeface="標楷體" panose="03000509000000000000" pitchFamily="65" charset="-120"/>
                <a:cs typeface="Times New Roman" panose="02020603050405020304" pitchFamily="18" charset="0"/>
              </a:rPr>
              <a:t>極</a:t>
            </a:r>
            <a:r>
              <a:rPr lang="zh-TW" altLang="zh-TW" sz="1200" kern="100" dirty="0">
                <a:solidFill>
                  <a:srgbClr val="0070C0"/>
                </a:solidFill>
                <a:latin typeface="Calibri" panose="020F0502020204030204" pitchFamily="34" charset="0"/>
                <a:ea typeface="標楷體" panose="03000509000000000000" pitchFamily="65" charset="-120"/>
                <a:cs typeface="Times New Roman" panose="02020603050405020304" pitchFamily="18" charset="0"/>
              </a:rPr>
              <a:t>少有人會想要孤伶伶的度過每一天，尤其是在求學階段，人人都是渴望友誼陪伴的</a:t>
            </a:r>
            <a:r>
              <a:rPr lang="en-US" altLang="zh-TW" sz="1200" kern="100" dirty="0">
                <a:solidFill>
                  <a:srgbClr val="0070C0"/>
                </a:solidFill>
                <a:latin typeface="Calibri" panose="020F0502020204030204" pitchFamily="34" charset="0"/>
                <a:ea typeface="標楷體" panose="03000509000000000000" pitchFamily="65" charset="-120"/>
                <a:cs typeface="Times New Roman" panose="02020603050405020304" pitchFamily="18" charset="0"/>
              </a:rPr>
              <a:t>-</a:t>
            </a:r>
            <a:r>
              <a:rPr lang="zh-TW" altLang="zh-TW" sz="1200" kern="100" dirty="0">
                <a:solidFill>
                  <a:srgbClr val="0070C0"/>
                </a:solidFill>
                <a:latin typeface="Calibri" panose="020F0502020204030204" pitchFamily="34" charset="0"/>
                <a:ea typeface="標楷體" panose="03000509000000000000" pitchFamily="65" charset="-120"/>
                <a:cs typeface="Times New Roman" panose="02020603050405020304" pitchFamily="18" charset="0"/>
              </a:rPr>
              <a:t>自閉症孩子當然也不例外！</a:t>
            </a:r>
            <a:endParaRPr lang="zh-TW" altLang="zh-TW" sz="1200" kern="100" dirty="0">
              <a:solidFill>
                <a:srgbClr val="0070C0"/>
              </a:solidFill>
              <a:latin typeface="Calibri" panose="020F0502020204030204" pitchFamily="34" charset="0"/>
              <a:cs typeface="Times New Roman" panose="02020603050405020304" pitchFamily="18" charset="0"/>
            </a:endParaRPr>
          </a:p>
          <a:p>
            <a:pPr indent="304800">
              <a:spcAft>
                <a:spcPts val="0"/>
              </a:spcAft>
            </a:pPr>
            <a:r>
              <a:rPr lang="zh-TW" altLang="zh-TW" sz="1200" kern="100" dirty="0">
                <a:solidFill>
                  <a:srgbClr val="0070C0"/>
                </a:solidFill>
                <a:latin typeface="Calibri" panose="020F0502020204030204" pitchFamily="34" charset="0"/>
                <a:ea typeface="標楷體" panose="03000509000000000000" pitchFamily="65" charset="-120"/>
                <a:cs typeface="Times New Roman" panose="02020603050405020304" pitchFamily="18" charset="0"/>
              </a:rPr>
              <a:t>雖然「亞斯柏格症」已經從臨床診斷上被除名，但歸類在</a:t>
            </a:r>
            <a:r>
              <a:rPr lang="zh-TW" altLang="zh-TW" sz="1200" kern="100" dirty="0">
                <a:solidFill>
                  <a:srgbClr val="0070C0"/>
                </a:solidFill>
                <a:latin typeface="Calibri" panose="020F0502020204030204" pitchFamily="34" charset="0"/>
                <a:ea typeface="標楷體" panose="03000509000000000000" pitchFamily="65" charset="-120"/>
                <a:cs typeface="Helvetica" panose="020B0604020202020204" pitchFamily="34" charset="0"/>
              </a:rPr>
              <a:t>自閉症譜系障礙（</a:t>
            </a:r>
            <a:r>
              <a:rPr lang="en-US" altLang="zh-TW" sz="1200" kern="100" dirty="0">
                <a:solidFill>
                  <a:srgbClr val="0070C0"/>
                </a:solidFill>
                <a:latin typeface="Calibri" panose="020F0502020204030204" pitchFamily="34" charset="0"/>
                <a:ea typeface="標楷體" panose="03000509000000000000" pitchFamily="65" charset="-120"/>
                <a:cs typeface="Helvetica" panose="020B0604020202020204" pitchFamily="34" charset="0"/>
              </a:rPr>
              <a:t>ASD</a:t>
            </a:r>
            <a:r>
              <a:rPr lang="zh-TW" altLang="zh-TW" sz="1200" kern="100" dirty="0">
                <a:solidFill>
                  <a:srgbClr val="0070C0"/>
                </a:solidFill>
                <a:latin typeface="Calibri" panose="020F0502020204030204" pitchFamily="34" charset="0"/>
                <a:ea typeface="標楷體" panose="03000509000000000000" pitchFamily="65" charset="-120"/>
                <a:cs typeface="Helvetica" panose="020B0604020202020204" pitchFamily="34" charset="0"/>
              </a:rPr>
              <a:t>）</a:t>
            </a:r>
            <a:r>
              <a:rPr lang="zh-TW" altLang="zh-TW" sz="1200" kern="100" dirty="0">
                <a:solidFill>
                  <a:srgbClr val="0070C0"/>
                </a:solidFill>
                <a:latin typeface="Calibri" panose="020F0502020204030204" pitchFamily="34" charset="0"/>
                <a:ea typeface="標楷體" panose="03000509000000000000" pitchFamily="65" charset="-120"/>
                <a:cs typeface="Times New Roman" panose="02020603050405020304" pitchFamily="18" charset="0"/>
              </a:rPr>
              <a:t>的這群孩子，在人際互動溝通，以及固著行為模式上的困擾卻仍舊存在。</a:t>
            </a:r>
            <a:endParaRPr lang="zh-TW" altLang="zh-TW" sz="1200" kern="100" dirty="0">
              <a:solidFill>
                <a:srgbClr val="0070C0"/>
              </a:solidFill>
              <a:latin typeface="Calibri" panose="020F0502020204030204" pitchFamily="34" charset="0"/>
              <a:cs typeface="Times New Roman" panose="02020603050405020304" pitchFamily="18" charset="0"/>
            </a:endParaRPr>
          </a:p>
          <a:p>
            <a:pPr indent="304800">
              <a:spcAft>
                <a:spcPts val="0"/>
              </a:spcAft>
            </a:pPr>
            <a:r>
              <a:rPr lang="zh-TW" altLang="zh-TW" sz="1200" kern="100" dirty="0">
                <a:solidFill>
                  <a:srgbClr val="0070C0"/>
                </a:solidFill>
                <a:latin typeface="Calibri" panose="020F0502020204030204" pitchFamily="34" charset="0"/>
                <a:ea typeface="標楷體" panose="03000509000000000000" pitchFamily="65" charset="-120"/>
                <a:cs typeface="Times New Roman" panose="02020603050405020304" pitchFamily="18" charset="0"/>
              </a:rPr>
              <a:t>不瞭解，就很容易產生誤解，身為一名特教老師，我每天面對這麼多生活與人際適應上有困難的自閉症學生，除了一而再，再而三不厭其煩教導他們適當的應對技能與態度之外，我更衷心期盼：如果他身邊的家人、師長和同學，能夠更瞭解他們，學習如何和他們相處，大家目標一致，同心合力一起為了讓彼此的關係更和諧而努力，我想那不只對自閉症者本人，對他身邊的每一個人來說，一定也都能夠因此而過得更加愉快，擁有更有品質的生活。</a:t>
            </a:r>
            <a:endParaRPr lang="zh-TW" altLang="zh-TW" sz="1200" kern="100" dirty="0">
              <a:solidFill>
                <a:srgbClr val="0070C0"/>
              </a:solidFill>
              <a:latin typeface="Calibri" panose="020F0502020204030204" pitchFamily="34" charset="0"/>
              <a:cs typeface="Times New Roman" panose="02020603050405020304" pitchFamily="18" charset="0"/>
            </a:endParaRPr>
          </a:p>
        </p:txBody>
      </p:sp>
      <p:sp>
        <p:nvSpPr>
          <p:cNvPr id="9" name="文字方塊 8"/>
          <p:cNvSpPr txBox="1"/>
          <p:nvPr/>
        </p:nvSpPr>
        <p:spPr>
          <a:xfrm>
            <a:off x="3749055" y="2946153"/>
            <a:ext cx="2975626" cy="1015663"/>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pPr marL="171450" indent="-171450">
              <a:buFont typeface="Arial" panose="020B0604020202020204" pitchFamily="34" charset="0"/>
              <a:buChar char="•"/>
            </a:pPr>
            <a:r>
              <a:rPr lang="zh-TW" altLang="zh-TW" sz="1200" dirty="0"/>
              <a:t>書名：不讓你孤單：破解亞斯伯格症孩子的固著性與社交困難</a:t>
            </a:r>
          </a:p>
          <a:p>
            <a:pPr marL="171450" indent="-171450">
              <a:buFont typeface="Arial" panose="020B0604020202020204" pitchFamily="34" charset="0"/>
              <a:buChar char="•"/>
            </a:pPr>
            <a:r>
              <a:rPr lang="zh-TW" altLang="zh-TW" sz="1200" dirty="0"/>
              <a:t>作者：王意中</a:t>
            </a:r>
          </a:p>
          <a:p>
            <a:pPr marL="171450" indent="-171450">
              <a:buFont typeface="Arial" panose="020B0604020202020204" pitchFamily="34" charset="0"/>
              <a:buChar char="•"/>
            </a:pPr>
            <a:r>
              <a:rPr lang="zh-TW" altLang="zh-TW" sz="1200" dirty="0"/>
              <a:t>出版社：寶瓶文化</a:t>
            </a:r>
          </a:p>
          <a:p>
            <a:pPr marL="171450" indent="-171450">
              <a:buFont typeface="Arial" panose="020B0604020202020204" pitchFamily="34" charset="0"/>
              <a:buChar char="•"/>
            </a:pPr>
            <a:r>
              <a:rPr lang="zh-TW" altLang="zh-TW" sz="1200" dirty="0"/>
              <a:t>出版年代：</a:t>
            </a:r>
            <a:r>
              <a:rPr lang="en-US" altLang="zh-TW" sz="1200" dirty="0"/>
              <a:t>2018</a:t>
            </a:r>
            <a:endParaRPr lang="zh-TW" altLang="zh-TW" sz="1200" dirty="0"/>
          </a:p>
        </p:txBody>
      </p:sp>
      <p:pic>
        <p:nvPicPr>
          <p:cNvPr id="14" name="Picture 4" descr="C:\Users\user\桌面\105永和國中ppt\ppt\Q5.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4228095" y="7914319"/>
            <a:ext cx="897021" cy="1322744"/>
          </a:xfrm>
          <a:prstGeom prst="rect">
            <a:avLst/>
          </a:prstGeom>
          <a:noFill/>
          <a:extLst>
            <a:ext uri="{909E8E84-426E-40DD-AFC4-6F175D3DCCD1}">
              <a14:hiddenFill xmlns:a14="http://schemas.microsoft.com/office/drawing/2010/main">
                <a:solidFill>
                  <a:srgbClr val="FFFFFF"/>
                </a:solidFill>
              </a14:hiddenFill>
            </a:ext>
          </a:extLst>
        </p:spPr>
      </p:pic>
      <p:sp>
        <p:nvSpPr>
          <p:cNvPr id="11" name="文字方塊 10"/>
          <p:cNvSpPr txBox="1"/>
          <p:nvPr/>
        </p:nvSpPr>
        <p:spPr>
          <a:xfrm>
            <a:off x="379108" y="8611095"/>
            <a:ext cx="4403099" cy="338554"/>
          </a:xfrm>
          <a:prstGeom prst="rect">
            <a:avLst/>
          </a:prstGeom>
          <a:noFill/>
        </p:spPr>
        <p:txBody>
          <a:bodyPr wrap="square" rtlCol="0">
            <a:spAutoFit/>
          </a:bodyPr>
          <a:lstStyle/>
          <a:p>
            <a:pPr marL="285750" marR="0" lvl="0" indent="-285750" algn="l" defTabSz="566798"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zh-TW" altLang="en-US" sz="1600" b="1" i="0" u="none" strike="noStrike" kern="1200" cap="none" spc="0" normalizeH="0" baseline="0" noProof="0" dirty="0" smtClean="0">
                <a:ln>
                  <a:noFill/>
                </a:ln>
                <a:solidFill>
                  <a:prstClr val="black"/>
                </a:solidFill>
                <a:effectLst/>
                <a:uLnTx/>
                <a:uFillTx/>
                <a:latin typeface="Calibri"/>
                <a:ea typeface="文鼎粗行楷" panose="02010609010101010101" pitchFamily="49" charset="-120"/>
                <a:cs typeface="+mn-cs"/>
              </a:rPr>
              <a:t>特教老師 </a:t>
            </a:r>
            <a:r>
              <a:rPr kumimoji="0" lang="zh-TW" altLang="en-US" sz="1600" b="1" i="0" u="sng" strike="noStrike" kern="1200" cap="none" spc="0" normalizeH="0" baseline="0" noProof="0" dirty="0" smtClean="0">
                <a:ln>
                  <a:noFill/>
                </a:ln>
                <a:solidFill>
                  <a:prstClr val="black"/>
                </a:solidFill>
                <a:effectLst/>
                <a:uLnTx/>
                <a:uFillTx/>
                <a:latin typeface="Calibri"/>
                <a:ea typeface="文鼎粗行楷" panose="02010609010101010101" pitchFamily="49" charset="-120"/>
                <a:cs typeface="+mn-cs"/>
              </a:rPr>
              <a:t>陳靜淑</a:t>
            </a:r>
            <a:r>
              <a:rPr kumimoji="0" lang="zh-TW" altLang="en-US" sz="1600" b="1" i="0" u="none" strike="noStrike" kern="1200" cap="none" spc="0" normalizeH="0" baseline="0" noProof="0" dirty="0" smtClean="0">
                <a:ln>
                  <a:noFill/>
                </a:ln>
                <a:solidFill>
                  <a:prstClr val="black"/>
                </a:solidFill>
                <a:effectLst/>
                <a:uLnTx/>
                <a:uFillTx/>
                <a:latin typeface="Calibri"/>
                <a:ea typeface="文鼎粗行楷" panose="02010609010101010101" pitchFamily="49" charset="-120"/>
                <a:cs typeface="+mn-cs"/>
              </a:rPr>
              <a:t> 誠摯推薦</a:t>
            </a:r>
            <a:endParaRPr kumimoji="0" lang="zh-TW" altLang="en-US" sz="1600" b="1" i="0" u="none" strike="noStrike" kern="1200" cap="none" spc="0" normalizeH="0" baseline="0" noProof="0" dirty="0">
              <a:ln>
                <a:noFill/>
              </a:ln>
              <a:solidFill>
                <a:prstClr val="black"/>
              </a:solidFill>
              <a:effectLst/>
              <a:uLnTx/>
              <a:uFillTx/>
              <a:latin typeface="Calibri"/>
              <a:ea typeface="文鼎粗行楷" panose="02010609010101010101" pitchFamily="49" charset="-120"/>
              <a:cs typeface="+mn-cs"/>
            </a:endParaRPr>
          </a:p>
        </p:txBody>
      </p:sp>
      <p:pic>
        <p:nvPicPr>
          <p:cNvPr id="10"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418462" y="7880569"/>
            <a:ext cx="970613" cy="1356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圖片 5"/>
          <p:cNvPicPr>
            <a:picLocks noChangeAspect="1"/>
          </p:cNvPicPr>
          <p:nvPr/>
        </p:nvPicPr>
        <p:blipFill>
          <a:blip r:embed="rId6"/>
          <a:stretch>
            <a:fillRect/>
          </a:stretch>
        </p:blipFill>
        <p:spPr>
          <a:xfrm>
            <a:off x="4539035" y="186386"/>
            <a:ext cx="1834241" cy="2565416"/>
          </a:xfrm>
          <a:prstGeom prst="rect">
            <a:avLst/>
          </a:prstGeom>
        </p:spPr>
      </p:pic>
      <p:sp>
        <p:nvSpPr>
          <p:cNvPr id="12" name="矩形 11"/>
          <p:cNvSpPr/>
          <p:nvPr/>
        </p:nvSpPr>
        <p:spPr>
          <a:xfrm>
            <a:off x="186179" y="7234057"/>
            <a:ext cx="2087173" cy="1200329"/>
          </a:xfrm>
          <a:prstGeom prst="rect">
            <a:avLst/>
          </a:prstGeom>
        </p:spPr>
        <p:txBody>
          <a:bodyPr wrap="square">
            <a:spAutoFit/>
            <a:scene3d>
              <a:camera prst="orthographicFront"/>
              <a:lightRig rig="threePt" dir="t"/>
            </a:scene3d>
            <a:sp3d contourW="12700">
              <a:contourClr>
                <a:schemeClr val="bg2">
                  <a:lumMod val="25000"/>
                </a:schemeClr>
              </a:contourClr>
            </a:sp3d>
          </a:bodyPr>
          <a:lstStyle/>
          <a:p>
            <a:pPr indent="304800">
              <a:spcAft>
                <a:spcPts val="0"/>
              </a:spcAft>
            </a:pPr>
            <a:r>
              <a:rPr lang="en-US" altLang="zh-TW" sz="1200" b="1" kern="100" dirty="0">
                <a:solidFill>
                  <a:schemeClr val="accent3">
                    <a:lumMod val="50000"/>
                  </a:schemeClr>
                </a:solidFill>
                <a:latin typeface="Calibri" panose="020F0502020204030204" pitchFamily="34" charset="0"/>
                <a:ea typeface="標楷體" panose="03000509000000000000" pitchFamily="65" charset="-120"/>
                <a:cs typeface="Times New Roman" panose="02020603050405020304" pitchFamily="18" charset="0"/>
              </a:rPr>
              <a:t>[</a:t>
            </a:r>
            <a:r>
              <a:rPr lang="zh-TW" altLang="zh-TW" sz="1200" b="1" kern="100" dirty="0" smtClean="0">
                <a:solidFill>
                  <a:schemeClr val="accent3">
                    <a:lumMod val="50000"/>
                  </a:schemeClr>
                </a:solidFill>
                <a:latin typeface="Calibri" panose="020F0502020204030204" pitchFamily="34" charset="0"/>
                <a:ea typeface="標楷體" panose="03000509000000000000" pitchFamily="65" charset="-120"/>
                <a:cs typeface="Times New Roman" panose="02020603050405020304" pitchFamily="18" charset="0"/>
              </a:rPr>
              <a:t>越</a:t>
            </a:r>
            <a:r>
              <a:rPr lang="zh-TW" altLang="zh-TW" sz="1200" b="1" kern="100" dirty="0">
                <a:solidFill>
                  <a:schemeClr val="accent3">
                    <a:lumMod val="50000"/>
                  </a:schemeClr>
                </a:solidFill>
                <a:latin typeface="Calibri" panose="020F0502020204030204" pitchFamily="34" charset="0"/>
                <a:ea typeface="標楷體" panose="03000509000000000000" pitchFamily="65" charset="-120"/>
                <a:cs typeface="Times New Roman" panose="02020603050405020304" pitchFamily="18" charset="0"/>
              </a:rPr>
              <a:t>是瞭解自閉症，我們就越容易掌握與活用和他們相處的策略，而後熟能生巧，終能自然地與他們互動，說不定你還會因此而發現他們很獨特的天賦呢</a:t>
            </a:r>
            <a:r>
              <a:rPr lang="zh-TW" altLang="zh-TW" sz="1200" b="1" kern="100" dirty="0" smtClean="0">
                <a:solidFill>
                  <a:schemeClr val="accent3">
                    <a:lumMod val="50000"/>
                  </a:schemeClr>
                </a:solidFill>
                <a:latin typeface="Calibri" panose="020F0502020204030204" pitchFamily="34" charset="0"/>
                <a:ea typeface="標楷體" panose="03000509000000000000" pitchFamily="65" charset="-120"/>
                <a:cs typeface="Times New Roman" panose="02020603050405020304" pitchFamily="18" charset="0"/>
              </a:rPr>
              <a:t>！</a:t>
            </a:r>
            <a:r>
              <a:rPr lang="en-US" altLang="zh-TW" sz="1200" b="1" kern="100" dirty="0" smtClean="0">
                <a:solidFill>
                  <a:schemeClr val="accent3">
                    <a:lumMod val="50000"/>
                  </a:schemeClr>
                </a:solidFill>
                <a:latin typeface="Calibri" panose="020F0502020204030204" pitchFamily="34" charset="0"/>
                <a:ea typeface="標楷體" panose="03000509000000000000" pitchFamily="65" charset="-120"/>
                <a:cs typeface="Times New Roman" panose="02020603050405020304" pitchFamily="18" charset="0"/>
              </a:rPr>
              <a:t>]</a:t>
            </a:r>
            <a:endParaRPr lang="zh-TW" altLang="zh-TW" sz="1200" b="1" kern="100" dirty="0">
              <a:solidFill>
                <a:schemeClr val="accent3">
                  <a:lumMod val="50000"/>
                </a:schemeClr>
              </a:solidFill>
              <a:latin typeface="Calibri" panose="020F0502020204030204" pitchFamily="34" charset="0"/>
              <a:cs typeface="Times New Roman" panose="02020603050405020304" pitchFamily="18" charset="0"/>
            </a:endParaRPr>
          </a:p>
        </p:txBody>
      </p:sp>
      <p:pic>
        <p:nvPicPr>
          <p:cNvPr id="15" name="圖片 14"/>
          <p:cNvPicPr>
            <a:picLocks noChangeAspect="1"/>
          </p:cNvPicPr>
          <p:nvPr/>
        </p:nvPicPr>
        <p:blipFill>
          <a:blip r:embed="rId7"/>
          <a:stretch>
            <a:fillRect/>
          </a:stretch>
        </p:blipFill>
        <p:spPr>
          <a:xfrm>
            <a:off x="2210850" y="7131393"/>
            <a:ext cx="1507072" cy="1131314"/>
          </a:xfrm>
          <a:prstGeom prst="rect">
            <a:avLst/>
          </a:prstGeom>
        </p:spPr>
      </p:pic>
    </p:spTree>
    <p:extLst>
      <p:ext uri="{BB962C8B-B14F-4D97-AF65-F5344CB8AC3E}">
        <p14:creationId xmlns:p14="http://schemas.microsoft.com/office/powerpoint/2010/main" val="206212594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70" y="0"/>
            <a:ext cx="6848880" cy="9144000"/>
          </a:xfrm>
          <a:prstGeom prst="rect">
            <a:avLst/>
          </a:prstGeom>
        </p:spPr>
      </p:pic>
      <p:sp>
        <p:nvSpPr>
          <p:cNvPr id="3" name="內容版面配置區 2"/>
          <p:cNvSpPr>
            <a:spLocks noGrp="1"/>
          </p:cNvSpPr>
          <p:nvPr>
            <p:ph idx="4294967295"/>
          </p:nvPr>
        </p:nvSpPr>
        <p:spPr>
          <a:xfrm>
            <a:off x="275492" y="1238434"/>
            <a:ext cx="3681430" cy="5467076"/>
          </a:xfrm>
          <a:solidFill>
            <a:schemeClr val="accent4">
              <a:lumMod val="20000"/>
              <a:lumOff val="80000"/>
            </a:schemeClr>
          </a:solidFill>
          <a:ln>
            <a:solidFill>
              <a:srgbClr val="FFC000"/>
            </a:solidFill>
          </a:ln>
          <a:scene3d>
            <a:camera prst="perspectiveRight"/>
            <a:lightRig rig="threePt" dir="t"/>
          </a:scene3d>
        </p:spPr>
        <p:txBody>
          <a:bodyPr>
            <a:noAutofit/>
          </a:bodyPr>
          <a:lstStyle/>
          <a:p>
            <a:pPr marL="0" indent="0">
              <a:buNone/>
            </a:pPr>
            <a:r>
              <a:rPr lang="zh-TW" altLang="en-US" sz="1800" b="1" dirty="0" smtClean="0">
                <a:solidFill>
                  <a:srgbClr val="7030A0"/>
                </a:solidFill>
                <a:latin typeface="文鼎粗圓" pitchFamily="49" charset="-120"/>
                <a:ea typeface="文鼎粗圓" pitchFamily="49" charset="-120"/>
              </a:rPr>
              <a:t>內容簡介</a:t>
            </a:r>
            <a:endParaRPr lang="en-US" altLang="zh-TW" sz="1800" b="1" dirty="0" smtClean="0">
              <a:solidFill>
                <a:srgbClr val="7030A0"/>
              </a:solidFill>
              <a:latin typeface="文鼎粗圓" pitchFamily="49" charset="-120"/>
              <a:ea typeface="文鼎粗圓" pitchFamily="49" charset="-120"/>
            </a:endParaRPr>
          </a:p>
          <a:p>
            <a:pPr marL="0" indent="0">
              <a:buNone/>
            </a:pPr>
            <a:r>
              <a:rPr lang="zh-TW" altLang="en-US" sz="1800" b="1" dirty="0" smtClean="0">
                <a:latin typeface="文鼎粗圓" pitchFamily="49" charset="-120"/>
                <a:ea typeface="文鼎粗圓" pitchFamily="49" charset="-120"/>
              </a:rPr>
              <a:t>這</a:t>
            </a:r>
            <a:r>
              <a:rPr lang="zh-TW" altLang="en-US" sz="1800" b="1" dirty="0">
                <a:latin typeface="文鼎粗圓" pitchFamily="49" charset="-120"/>
                <a:ea typeface="文鼎粗圓" pitchFamily="49" charset="-120"/>
              </a:rPr>
              <a:t>是一個講述自閉兒「小光」成長歷程的故事</a:t>
            </a:r>
            <a:r>
              <a:rPr lang="en-US" altLang="zh-TW" sz="1800" b="1" dirty="0">
                <a:latin typeface="文鼎粗圓" pitchFamily="49" charset="-120"/>
                <a:ea typeface="文鼎粗圓" pitchFamily="49" charset="-120"/>
              </a:rPr>
              <a:t>,</a:t>
            </a:r>
            <a:r>
              <a:rPr lang="zh-TW" altLang="en-US" sz="1800" b="1" dirty="0">
                <a:latin typeface="文鼎粗圓" pitchFamily="49" charset="-120"/>
                <a:ea typeface="文鼎粗圓" pitchFamily="49" charset="-120"/>
              </a:rPr>
              <a:t>在他的成長過程中</a:t>
            </a:r>
            <a:r>
              <a:rPr lang="en-US" altLang="zh-TW" sz="1800" b="1" dirty="0">
                <a:latin typeface="文鼎粗圓" pitchFamily="49" charset="-120"/>
                <a:ea typeface="文鼎粗圓" pitchFamily="49" charset="-120"/>
              </a:rPr>
              <a:t>,</a:t>
            </a:r>
            <a:r>
              <a:rPr lang="zh-TW" altLang="en-US" sz="1800" b="1" dirty="0">
                <a:latin typeface="文鼎粗圓" pitchFamily="49" charset="-120"/>
                <a:ea typeface="文鼎粗圓" pitchFamily="49" charset="-120"/>
              </a:rPr>
              <a:t>有疼愛他的父母、教導他的老師以及周圍各種各樣充滿愛心的人關心著他鼓勵著他。　　</a:t>
            </a:r>
            <a:endParaRPr lang="en-US" altLang="zh-TW" sz="1800" b="1" dirty="0" smtClean="0">
              <a:latin typeface="文鼎粗圓" pitchFamily="49" charset="-120"/>
              <a:ea typeface="文鼎粗圓" pitchFamily="49" charset="-120"/>
            </a:endParaRPr>
          </a:p>
          <a:p>
            <a:pPr marL="0" indent="0">
              <a:buNone/>
            </a:pPr>
            <a:r>
              <a:rPr lang="zh-TW" altLang="en-US" sz="1800" b="1" dirty="0" smtClean="0">
                <a:latin typeface="文鼎粗圓" pitchFamily="49" charset="-120"/>
                <a:ea typeface="文鼎粗圓" pitchFamily="49" charset="-120"/>
              </a:rPr>
              <a:t>迎接</a:t>
            </a:r>
            <a:r>
              <a:rPr lang="zh-TW" altLang="en-US" sz="1800" b="1" dirty="0">
                <a:latin typeface="文鼎粗圓" pitchFamily="49" charset="-120"/>
                <a:ea typeface="文鼎粗圓" pitchFamily="49" charset="-120"/>
              </a:rPr>
              <a:t>新生兒本是件令人欣喜的事</a:t>
            </a:r>
            <a:r>
              <a:rPr lang="en-US" altLang="zh-TW" sz="1800" b="1" dirty="0">
                <a:latin typeface="文鼎粗圓" pitchFamily="49" charset="-120"/>
                <a:ea typeface="文鼎粗圓" pitchFamily="49" charset="-120"/>
              </a:rPr>
              <a:t>,</a:t>
            </a:r>
            <a:r>
              <a:rPr lang="zh-TW" altLang="en-US" sz="1800" b="1" dirty="0">
                <a:latin typeface="文鼎粗圓" pitchFamily="49" charset="-120"/>
                <a:ea typeface="文鼎粗圓" pitchFamily="49" charset="-120"/>
              </a:rPr>
              <a:t>然而誕生在東家的第一個小生命卻是個無法與外界正常溝通的自閉兒。原來溫馨的小家庭因為這個孩子</a:t>
            </a:r>
            <a:r>
              <a:rPr lang="en-US" altLang="zh-TW" sz="1800" b="1" dirty="0">
                <a:latin typeface="文鼎粗圓" pitchFamily="49" charset="-120"/>
                <a:ea typeface="文鼎粗圓" pitchFamily="49" charset="-120"/>
              </a:rPr>
              <a:t>,</a:t>
            </a:r>
            <a:r>
              <a:rPr lang="zh-TW" altLang="en-US" sz="1800" b="1" dirty="0">
                <a:latin typeface="文鼎粗圓" pitchFamily="49" charset="-120"/>
                <a:ea typeface="文鼎粗圓" pitchFamily="49" charset="-120"/>
              </a:rPr>
              <a:t>開始出現嫌隙。身為小光的母親</a:t>
            </a:r>
            <a:r>
              <a:rPr lang="en-US" altLang="zh-TW" sz="1800" b="1" dirty="0">
                <a:latin typeface="文鼎粗圓" pitchFamily="49" charset="-120"/>
                <a:ea typeface="文鼎粗圓" pitchFamily="49" charset="-120"/>
              </a:rPr>
              <a:t>,</a:t>
            </a:r>
            <a:r>
              <a:rPr lang="zh-TW" altLang="en-US" sz="1800" b="1" dirty="0">
                <a:latin typeface="文鼎粗圓" pitchFamily="49" charset="-120"/>
                <a:ea typeface="文鼎粗圓" pitchFamily="49" charset="-120"/>
              </a:rPr>
              <a:t>幸子付出更多關懷與照顧</a:t>
            </a:r>
            <a:r>
              <a:rPr lang="en-US" altLang="zh-TW" sz="1800" b="1" dirty="0">
                <a:latin typeface="文鼎粗圓" pitchFamily="49" charset="-120"/>
                <a:ea typeface="文鼎粗圓" pitchFamily="49" charset="-120"/>
              </a:rPr>
              <a:t>;</a:t>
            </a:r>
            <a:r>
              <a:rPr lang="zh-TW" altLang="en-US" sz="1800" b="1" dirty="0">
                <a:latin typeface="文鼎粗圓" pitchFamily="49" charset="-120"/>
                <a:ea typeface="文鼎粗圓" pitchFamily="49" charset="-120"/>
              </a:rPr>
              <a:t>雖然充滿辛酸血淚</a:t>
            </a:r>
            <a:r>
              <a:rPr lang="en-US" altLang="zh-TW" sz="1800" b="1" dirty="0">
                <a:latin typeface="文鼎粗圓" pitchFamily="49" charset="-120"/>
                <a:ea typeface="文鼎粗圓" pitchFamily="49" charset="-120"/>
              </a:rPr>
              <a:t>,</a:t>
            </a:r>
            <a:r>
              <a:rPr lang="zh-TW" altLang="en-US" sz="1800" b="1" dirty="0">
                <a:latin typeface="文鼎粗圓" pitchFamily="49" charset="-120"/>
                <a:ea typeface="文鼎粗圓" pitchFamily="49" charset="-120"/>
              </a:rPr>
              <a:t>但小光逐漸成長。透過不同的療育方式</a:t>
            </a:r>
            <a:r>
              <a:rPr lang="en-US" altLang="zh-TW" sz="1800" b="1" dirty="0">
                <a:latin typeface="文鼎粗圓" pitchFamily="49" charset="-120"/>
                <a:ea typeface="文鼎粗圓" pitchFamily="49" charset="-120"/>
              </a:rPr>
              <a:t>,</a:t>
            </a:r>
            <a:r>
              <a:rPr lang="zh-TW" altLang="en-US" sz="1800" b="1" dirty="0">
                <a:latin typeface="文鼎粗圓" pitchFamily="49" charset="-120"/>
                <a:ea typeface="文鼎粗圓" pitchFamily="49" charset="-120"/>
              </a:rPr>
              <a:t>小光以自己的步調理解這個世界。有不和善的人</a:t>
            </a:r>
            <a:r>
              <a:rPr lang="en-US" altLang="zh-TW" sz="1800" b="1" dirty="0">
                <a:latin typeface="文鼎粗圓" pitchFamily="49" charset="-120"/>
                <a:ea typeface="文鼎粗圓" pitchFamily="49" charset="-120"/>
              </a:rPr>
              <a:t>,</a:t>
            </a:r>
            <a:r>
              <a:rPr lang="zh-TW" altLang="en-US" sz="1800" b="1" dirty="0">
                <a:latin typeface="文鼎粗圓" pitchFamily="49" charset="-120"/>
                <a:ea typeface="文鼎粗圓" pitchFamily="49" charset="-120"/>
              </a:rPr>
              <a:t>但更多的是寬容友愛的雙手。對于未來</a:t>
            </a:r>
            <a:r>
              <a:rPr lang="en-US" altLang="zh-TW" sz="1800" b="1" dirty="0">
                <a:latin typeface="文鼎粗圓" pitchFamily="49" charset="-120"/>
                <a:ea typeface="文鼎粗圓" pitchFamily="49" charset="-120"/>
              </a:rPr>
              <a:t>,</a:t>
            </a:r>
            <a:r>
              <a:rPr lang="zh-TW" altLang="en-US" sz="1800" b="1" dirty="0">
                <a:latin typeface="文鼎粗圓" pitchFamily="49" charset="-120"/>
                <a:ea typeface="文鼎粗圓" pitchFamily="49" charset="-120"/>
              </a:rPr>
              <a:t>小光的爸爸媽媽不奢求</a:t>
            </a:r>
            <a:r>
              <a:rPr lang="en-US" altLang="zh-TW" sz="1800" b="1" dirty="0">
                <a:latin typeface="文鼎粗圓" pitchFamily="49" charset="-120"/>
                <a:ea typeface="文鼎粗圓" pitchFamily="49" charset="-120"/>
              </a:rPr>
              <a:t>,</a:t>
            </a:r>
            <a:r>
              <a:rPr lang="zh-TW" altLang="en-US" sz="1800" b="1" dirty="0">
                <a:latin typeface="文鼎粗圓" pitchFamily="49" charset="-120"/>
                <a:ea typeface="文鼎粗圓" pitchFamily="49" charset="-120"/>
              </a:rPr>
              <a:t>只希望小光能成長為一個開朗、有精神、有用的大人！</a:t>
            </a:r>
            <a:endParaRPr lang="en-US" altLang="zh-TW" sz="1800" b="1" dirty="0" smtClean="0">
              <a:latin typeface="文鼎粗圓" pitchFamily="49" charset="-120"/>
              <a:ea typeface="文鼎粗圓" pitchFamily="49" charset="-120"/>
            </a:endParaRPr>
          </a:p>
        </p:txBody>
      </p:sp>
      <p:sp>
        <p:nvSpPr>
          <p:cNvPr id="8" name="標題 1"/>
          <p:cNvSpPr txBox="1">
            <a:spLocks/>
          </p:cNvSpPr>
          <p:nvPr/>
        </p:nvSpPr>
        <p:spPr>
          <a:xfrm>
            <a:off x="157630" y="325667"/>
            <a:ext cx="4231445" cy="799598"/>
          </a:xfrm>
          <a:prstGeom prst="rect">
            <a:avLst/>
          </a:prstGeom>
        </p:spPr>
        <p:txBody>
          <a:bodyPr vert="horz" lIns="68580" tIns="34290" rIns="68580" bIns="3429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TW" altLang="en-US" b="1" spc="38" dirty="0" smtClean="0">
                <a:ln w="11430"/>
                <a:solidFill>
                  <a:srgbClr val="0070C0"/>
                </a:solidFill>
                <a:effectLst>
                  <a:outerShdw blurRad="38100" dist="38100" dir="2700000" algn="tl">
                    <a:srgbClr val="000000">
                      <a:alpha val="43137"/>
                    </a:srgbClr>
                  </a:outerShdw>
                </a:effectLst>
                <a:latin typeface="微軟正黑體" pitchFamily="34" charset="-120"/>
                <a:ea typeface="微軟正黑體" pitchFamily="34" charset="-120"/>
              </a:rPr>
              <a:t>特教週好書</a:t>
            </a:r>
            <a:r>
              <a:rPr lang="zh-TW" altLang="en-US" b="1" spc="38" dirty="0">
                <a:ln w="11430"/>
                <a:solidFill>
                  <a:srgbClr val="0070C0"/>
                </a:solidFill>
                <a:effectLst>
                  <a:outerShdw blurRad="38100" dist="38100" dir="2700000" algn="tl">
                    <a:srgbClr val="000000">
                      <a:alpha val="43137"/>
                    </a:srgbClr>
                  </a:outerShdw>
                </a:effectLst>
                <a:latin typeface="微軟正黑體" pitchFamily="34" charset="-120"/>
                <a:ea typeface="微軟正黑體" pitchFamily="34" charset="-120"/>
              </a:rPr>
              <a:t>介紹</a:t>
            </a:r>
          </a:p>
        </p:txBody>
      </p:sp>
      <p:sp>
        <p:nvSpPr>
          <p:cNvPr id="2" name="文字方塊 1"/>
          <p:cNvSpPr txBox="1"/>
          <p:nvPr/>
        </p:nvSpPr>
        <p:spPr>
          <a:xfrm>
            <a:off x="3779552" y="4201589"/>
            <a:ext cx="3007339" cy="3539430"/>
          </a:xfrm>
          <a:prstGeom prst="rect">
            <a:avLst/>
          </a:prstGeom>
          <a:solidFill>
            <a:schemeClr val="bg1"/>
          </a:solidFill>
          <a:ln>
            <a:solidFill>
              <a:srgbClr val="00B0F0"/>
            </a:solidFill>
          </a:ln>
          <a:scene3d>
            <a:camera prst="orthographicFront"/>
            <a:lightRig rig="threePt" dir="t"/>
          </a:scene3d>
          <a:sp3d>
            <a:bevelT w="114300" prst="artDeco"/>
          </a:sp3d>
        </p:spPr>
        <p:txBody>
          <a:bodyPr wrap="square" rtlCol="0">
            <a:spAutoFit/>
          </a:bodyPr>
          <a:lstStyle/>
          <a:p>
            <a:r>
              <a:rPr lang="zh-TW" altLang="en-US" sz="1400" b="1" dirty="0" smtClean="0">
                <a:solidFill>
                  <a:srgbClr val="C00000"/>
                </a:solidFill>
              </a:rPr>
              <a:t>推薦理由</a:t>
            </a:r>
            <a:r>
              <a:rPr lang="zh-TW" altLang="en-US" sz="1400" b="1" dirty="0">
                <a:solidFill>
                  <a:srgbClr val="C00000"/>
                </a:solidFill>
              </a:rPr>
              <a:t>：</a:t>
            </a:r>
            <a:endParaRPr lang="en-US" altLang="zh-TW" sz="1400" b="1" dirty="0" smtClean="0">
              <a:solidFill>
                <a:srgbClr val="C00000"/>
              </a:solidFill>
            </a:endParaRPr>
          </a:p>
          <a:p>
            <a:r>
              <a:rPr lang="zh-TW" altLang="en-US" sz="1400" dirty="0" smtClean="0">
                <a:solidFill>
                  <a:schemeClr val="accent1">
                    <a:lumMod val="75000"/>
                  </a:schemeClr>
                </a:solidFill>
              </a:rPr>
              <a:t>         </a:t>
            </a:r>
            <a:r>
              <a:rPr lang="zh-TW" altLang="zh-TW" sz="1400" dirty="0" smtClean="0">
                <a:solidFill>
                  <a:schemeClr val="accent1">
                    <a:lumMod val="75000"/>
                  </a:schemeClr>
                </a:solidFill>
              </a:rPr>
              <a:t>這</a:t>
            </a:r>
            <a:r>
              <a:rPr lang="zh-TW" altLang="zh-TW" sz="1400" dirty="0">
                <a:solidFill>
                  <a:schemeClr val="accent1">
                    <a:lumMod val="75000"/>
                  </a:schemeClr>
                </a:solidFill>
              </a:rPr>
              <a:t>是一套幫助大眾瞭解『自閉兒』的漫畫，</a:t>
            </a:r>
            <a:r>
              <a:rPr lang="en-US" altLang="zh-TW" sz="1400" dirty="0">
                <a:solidFill>
                  <a:schemeClr val="accent1">
                    <a:lumMod val="75000"/>
                  </a:schemeClr>
                </a:solidFill>
              </a:rPr>
              <a:t>2000</a:t>
            </a:r>
            <a:r>
              <a:rPr lang="zh-TW" altLang="zh-TW" sz="1400" dirty="0">
                <a:solidFill>
                  <a:schemeClr val="accent1">
                    <a:lumMod val="75000"/>
                  </a:schemeClr>
                </a:solidFill>
              </a:rPr>
              <a:t>年在</a:t>
            </a:r>
            <a:r>
              <a:rPr lang="zh-TW" altLang="zh-TW" sz="1400" dirty="0" smtClean="0">
                <a:solidFill>
                  <a:schemeClr val="accent1">
                    <a:lumMod val="75000"/>
                  </a:schemeClr>
                </a:solidFill>
              </a:rPr>
              <a:t>日本翻</a:t>
            </a:r>
            <a:r>
              <a:rPr lang="zh-TW" altLang="zh-TW" sz="1400" dirty="0">
                <a:solidFill>
                  <a:schemeClr val="accent1">
                    <a:lumMod val="75000"/>
                  </a:schemeClr>
                </a:solidFill>
              </a:rPr>
              <a:t>拍成電視劇。</a:t>
            </a:r>
            <a:r>
              <a:rPr lang="en-US" altLang="zh-TW" sz="1400" dirty="0">
                <a:solidFill>
                  <a:schemeClr val="accent1">
                    <a:lumMod val="75000"/>
                  </a:schemeClr>
                </a:solidFill>
              </a:rPr>
              <a:t> </a:t>
            </a:r>
            <a:r>
              <a:rPr lang="zh-TW" altLang="zh-TW" sz="1400" dirty="0" smtClean="0">
                <a:solidFill>
                  <a:schemeClr val="accent1">
                    <a:lumMod val="75000"/>
                  </a:schemeClr>
                </a:solidFill>
              </a:rPr>
              <a:t>作者</a:t>
            </a:r>
            <a:r>
              <a:rPr lang="zh-TW" altLang="zh-TW" sz="1400" dirty="0">
                <a:solidFill>
                  <a:schemeClr val="accent1">
                    <a:lumMod val="75000"/>
                  </a:schemeClr>
                </a:solidFill>
              </a:rPr>
              <a:t>以樸實的敘事方式點出許多擁有自閉症兒童的家庭可能面臨的問題，本作沒有煽情的內容，但正向的劇情總能讓人感動不已，同時也很客觀的描繪了自閉症可能會有的特質，</a:t>
            </a:r>
            <a:r>
              <a:rPr lang="zh-TW" altLang="zh-TW" sz="1400" dirty="0" smtClean="0">
                <a:solidFill>
                  <a:schemeClr val="accent1">
                    <a:lumMod val="75000"/>
                  </a:schemeClr>
                </a:solidFill>
              </a:rPr>
              <a:t>以及與</a:t>
            </a:r>
            <a:r>
              <a:rPr lang="zh-TW" altLang="zh-TW" sz="1400" dirty="0">
                <a:solidFill>
                  <a:schemeClr val="accent1">
                    <a:lumMod val="75000"/>
                  </a:schemeClr>
                </a:solidFill>
              </a:rPr>
              <a:t>他們</a:t>
            </a:r>
            <a:r>
              <a:rPr lang="zh-TW" altLang="zh-TW" sz="1400" dirty="0" smtClean="0">
                <a:solidFill>
                  <a:schemeClr val="accent1">
                    <a:lumMod val="75000"/>
                  </a:schemeClr>
                </a:solidFill>
              </a:rPr>
              <a:t>相處</a:t>
            </a:r>
            <a:r>
              <a:rPr lang="zh-TW" altLang="en-US" sz="1400" dirty="0" smtClean="0">
                <a:solidFill>
                  <a:schemeClr val="accent1">
                    <a:lumMod val="75000"/>
                  </a:schemeClr>
                </a:solidFill>
              </a:rPr>
              <a:t>的方法</a:t>
            </a:r>
            <a:r>
              <a:rPr lang="zh-TW" altLang="zh-TW" sz="1400" dirty="0" smtClean="0">
                <a:solidFill>
                  <a:schemeClr val="accent1">
                    <a:lumMod val="75000"/>
                  </a:schemeClr>
                </a:solidFill>
              </a:rPr>
              <a:t>，</a:t>
            </a:r>
            <a:r>
              <a:rPr lang="zh-TW" altLang="zh-TW" sz="1400" dirty="0">
                <a:solidFill>
                  <a:schemeClr val="accent1">
                    <a:lumMod val="75000"/>
                  </a:schemeClr>
                </a:solidFill>
              </a:rPr>
              <a:t>對於想要認識自閉症的人來說，是很好的入門書籍</a:t>
            </a:r>
            <a:r>
              <a:rPr lang="zh-TW" altLang="zh-TW" sz="1400" dirty="0" smtClean="0">
                <a:solidFill>
                  <a:schemeClr val="accent1">
                    <a:lumMod val="75000"/>
                  </a:schemeClr>
                </a:solidFill>
              </a:rPr>
              <a:t>。</a:t>
            </a:r>
            <a:endParaRPr lang="en-US" altLang="zh-TW" sz="1400" dirty="0" smtClean="0">
              <a:solidFill>
                <a:schemeClr val="accent1">
                  <a:lumMod val="75000"/>
                </a:schemeClr>
              </a:solidFill>
            </a:endParaRPr>
          </a:p>
          <a:p>
            <a:r>
              <a:rPr lang="zh-TW" altLang="en-US" sz="1400" dirty="0" smtClean="0">
                <a:solidFill>
                  <a:schemeClr val="accent1">
                    <a:lumMod val="75000"/>
                  </a:schemeClr>
                </a:solidFill>
              </a:rPr>
              <a:t>         </a:t>
            </a:r>
            <a:r>
              <a:rPr lang="zh-TW" altLang="zh-TW" sz="1400" dirty="0" smtClean="0">
                <a:solidFill>
                  <a:schemeClr val="accent1">
                    <a:lumMod val="75000"/>
                  </a:schemeClr>
                </a:solidFill>
              </a:rPr>
              <a:t>我</a:t>
            </a:r>
            <a:r>
              <a:rPr lang="zh-TW" altLang="zh-TW" sz="1400" dirty="0">
                <a:solidFill>
                  <a:schemeClr val="accent1">
                    <a:lumMod val="75000"/>
                  </a:schemeClr>
                </a:solidFill>
              </a:rPr>
              <a:t>覺得本作最特別的地方在於，每一集的最後面都會附上來自不同自閉症家庭的分享，也有專家學者做說明，能讓讀者更加了解何為自閉症。</a:t>
            </a:r>
            <a:endParaRPr lang="en-US" altLang="zh-TW" sz="1400" dirty="0" smtClean="0">
              <a:solidFill>
                <a:schemeClr val="accent1">
                  <a:lumMod val="75000"/>
                </a:schemeClr>
              </a:solidFill>
            </a:endParaRPr>
          </a:p>
        </p:txBody>
      </p:sp>
      <p:pic>
        <p:nvPicPr>
          <p:cNvPr id="14" name="Picture 4" descr="C:\Users\user\桌面\105永和國中ppt\ppt\Q5.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4228095" y="7914319"/>
            <a:ext cx="897021" cy="1322744"/>
          </a:xfrm>
          <a:prstGeom prst="rect">
            <a:avLst/>
          </a:prstGeom>
          <a:noFill/>
          <a:extLst>
            <a:ext uri="{909E8E84-426E-40DD-AFC4-6F175D3DCCD1}">
              <a14:hiddenFill xmlns:a14="http://schemas.microsoft.com/office/drawing/2010/main">
                <a:solidFill>
                  <a:srgbClr val="FFFFFF"/>
                </a:solidFill>
              </a14:hiddenFill>
            </a:ext>
          </a:extLst>
        </p:spPr>
      </p:pic>
      <p:sp>
        <p:nvSpPr>
          <p:cNvPr id="11" name="文字方塊 10"/>
          <p:cNvSpPr txBox="1"/>
          <p:nvPr/>
        </p:nvSpPr>
        <p:spPr>
          <a:xfrm>
            <a:off x="379108" y="8611095"/>
            <a:ext cx="4403099" cy="338554"/>
          </a:xfrm>
          <a:prstGeom prst="rect">
            <a:avLst/>
          </a:prstGeom>
          <a:noFill/>
        </p:spPr>
        <p:txBody>
          <a:bodyPr wrap="square" rtlCol="0">
            <a:spAutoFit/>
          </a:bodyPr>
          <a:lstStyle/>
          <a:p>
            <a:pPr marL="285750" indent="-285750">
              <a:buFont typeface="Wingdings" panose="05000000000000000000" pitchFamily="2" charset="2"/>
              <a:buChar char="Ø"/>
            </a:pPr>
            <a:r>
              <a:rPr lang="zh-TW" altLang="en-US" sz="1600" b="1" dirty="0" smtClean="0">
                <a:ea typeface="文鼎粗行楷" panose="02010609010101010101" pitchFamily="49" charset="-120"/>
              </a:rPr>
              <a:t>實習教師 </a:t>
            </a:r>
            <a:r>
              <a:rPr lang="zh-TW" altLang="en-US" sz="1600" b="1" u="sng" dirty="0" smtClean="0">
                <a:ea typeface="文鼎粗行楷" panose="02010609010101010101" pitchFamily="49" charset="-120"/>
              </a:rPr>
              <a:t>孫</a:t>
            </a:r>
            <a:r>
              <a:rPr lang="zh-TW" altLang="en-US" sz="1600" b="1" u="sng" dirty="0">
                <a:ea typeface="文鼎粗行楷" panose="02010609010101010101" pitchFamily="49" charset="-120"/>
              </a:rPr>
              <a:t>珮芳</a:t>
            </a:r>
            <a:r>
              <a:rPr lang="zh-TW" altLang="en-US" sz="1600" b="1" dirty="0" smtClean="0">
                <a:ea typeface="文鼎粗行楷" panose="02010609010101010101" pitchFamily="49" charset="-120"/>
              </a:rPr>
              <a:t>  誠摯推薦</a:t>
            </a:r>
            <a:endParaRPr lang="zh-TW" altLang="en-US" sz="1600" b="1" dirty="0">
              <a:ea typeface="文鼎粗行楷" panose="02010609010101010101" pitchFamily="49" charset="-120"/>
            </a:endParaRPr>
          </a:p>
        </p:txBody>
      </p:sp>
      <p:pic>
        <p:nvPicPr>
          <p:cNvPr id="10"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418462" y="7880569"/>
            <a:ext cx="970613" cy="1356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文字方塊 8"/>
          <p:cNvSpPr txBox="1"/>
          <p:nvPr/>
        </p:nvSpPr>
        <p:spPr>
          <a:xfrm>
            <a:off x="3886304" y="3095831"/>
            <a:ext cx="2793834" cy="954107"/>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pPr>
              <a:buFont typeface="Arial" panose="020B0604020202020204" pitchFamily="34" charset="0"/>
              <a:buChar char="•"/>
            </a:pPr>
            <a:r>
              <a:rPr lang="zh-TW" altLang="en-US" sz="1400" dirty="0" smtClean="0"/>
              <a:t>書名：與光同行（共</a:t>
            </a:r>
            <a:r>
              <a:rPr lang="en-US" altLang="zh-TW" sz="1400" dirty="0" smtClean="0"/>
              <a:t>15</a:t>
            </a:r>
            <a:r>
              <a:rPr lang="zh-TW" altLang="en-US" sz="1400" dirty="0" smtClean="0"/>
              <a:t>集）</a:t>
            </a:r>
            <a:endParaRPr lang="en-US" altLang="zh-TW" sz="1400" dirty="0" smtClean="0"/>
          </a:p>
          <a:p>
            <a:pPr>
              <a:buFont typeface="Arial" panose="020B0604020202020204" pitchFamily="34" charset="0"/>
              <a:buChar char="•"/>
            </a:pPr>
            <a:r>
              <a:rPr lang="zh-TW" altLang="en-US" sz="1400" dirty="0" smtClean="0"/>
              <a:t>作者</a:t>
            </a:r>
            <a:r>
              <a:rPr lang="zh-TW" altLang="en-US" sz="1400" dirty="0"/>
              <a:t>： </a:t>
            </a:r>
            <a:r>
              <a:rPr lang="zh-TW" altLang="en-US" sz="1400" dirty="0" smtClean="0"/>
              <a:t>戶部敬</a:t>
            </a:r>
            <a:r>
              <a:rPr lang="zh-TW" altLang="en-US" sz="1400" dirty="0"/>
              <a:t>子</a:t>
            </a:r>
            <a:r>
              <a:rPr lang="zh-TW" altLang="en-US" sz="1400" dirty="0" smtClean="0"/>
              <a:t> </a:t>
            </a:r>
            <a:r>
              <a:rPr lang="zh-TW" altLang="en-US" sz="1400" dirty="0"/>
              <a:t> </a:t>
            </a:r>
          </a:p>
          <a:p>
            <a:pPr>
              <a:buFont typeface="Arial" panose="020B0604020202020204" pitchFamily="34" charset="0"/>
              <a:buChar char="•"/>
            </a:pPr>
            <a:r>
              <a:rPr lang="zh-TW" altLang="en-US" sz="1400" dirty="0" smtClean="0"/>
              <a:t>出版社：台灣東販</a:t>
            </a:r>
            <a:r>
              <a:rPr lang="zh-TW" altLang="en-US" sz="1400" dirty="0"/>
              <a:t> </a:t>
            </a:r>
          </a:p>
          <a:p>
            <a:pPr>
              <a:buFont typeface="Arial" panose="020B0604020202020204" pitchFamily="34" charset="0"/>
              <a:buChar char="•"/>
            </a:pPr>
            <a:r>
              <a:rPr lang="zh-TW" altLang="en-US" sz="1400" dirty="0"/>
              <a:t>出版日期：</a:t>
            </a:r>
            <a:r>
              <a:rPr lang="en-US" altLang="zh-TW" sz="1400" dirty="0" smtClean="0"/>
              <a:t>2004-2011</a:t>
            </a:r>
          </a:p>
        </p:txBody>
      </p:sp>
      <p:pic>
        <p:nvPicPr>
          <p:cNvPr id="1026" name="Picture 2" descr="台中兩天一夜feat央翔_181127_0027"/>
          <p:cNvPicPr>
            <a:picLocks noChangeAspect="1" noChangeArrowheads="1"/>
          </p:cNvPicPr>
          <p:nvPr/>
        </p:nvPicPr>
        <p:blipFill>
          <a:blip r:embed="rId6" cstate="print">
            <a:extLst>
              <a:ext uri="{28A0092B-C50C-407E-A947-70E740481C1C}">
                <a14:useLocalDpi xmlns:a14="http://schemas.microsoft.com/office/drawing/2010/main" val="0"/>
              </a:ext>
            </a:extLst>
          </a:blip>
          <a:srcRect l="2759" r="25461" b="36012"/>
          <a:stretch>
            <a:fillRect/>
          </a:stretch>
        </p:blipFill>
        <p:spPr bwMode="auto">
          <a:xfrm>
            <a:off x="1900749" y="6495653"/>
            <a:ext cx="1616129" cy="1921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ãèååè¡ æ¼«ç«ãçåçæå°çµæ"/>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6178" r="9297"/>
          <a:stretch/>
        </p:blipFill>
        <p:spPr bwMode="auto">
          <a:xfrm>
            <a:off x="4496183" y="404724"/>
            <a:ext cx="1814725" cy="2580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字方塊 6"/>
          <p:cNvSpPr txBox="1"/>
          <p:nvPr/>
        </p:nvSpPr>
        <p:spPr>
          <a:xfrm>
            <a:off x="253616" y="7045503"/>
            <a:ext cx="1669010" cy="1200329"/>
          </a:xfrm>
          <a:prstGeom prst="rect">
            <a:avLst/>
          </a:prstGeom>
          <a:noFill/>
        </p:spPr>
        <p:txBody>
          <a:bodyPr wrap="square" rtlCol="0">
            <a:spAutoFit/>
          </a:bodyPr>
          <a:lstStyle/>
          <a:p>
            <a:r>
              <a:rPr lang="zh-TW" altLang="en-US" sz="1200" dirty="0">
                <a:solidFill>
                  <a:schemeClr val="bg2">
                    <a:lumMod val="25000"/>
                  </a:schemeClr>
                </a:solidFill>
              </a:rPr>
              <a:t>「</a:t>
            </a:r>
            <a:r>
              <a:rPr lang="zh-TW" altLang="en-US" sz="1200" dirty="0" smtClean="0">
                <a:solidFill>
                  <a:schemeClr val="bg2">
                    <a:lumMod val="25000"/>
                  </a:schemeClr>
                </a:solidFill>
              </a:rPr>
              <a:t>自閉更像是一種特質，每個人多多少少都有一點，只是程度不同。用心去了解他們，會發現他們的可愛之處喔！</a:t>
            </a:r>
            <a:r>
              <a:rPr lang="zh-TW" altLang="en-US" sz="1200" dirty="0">
                <a:solidFill>
                  <a:schemeClr val="bg2">
                    <a:lumMod val="25000"/>
                  </a:schemeClr>
                </a:solidFill>
              </a:rPr>
              <a:t>」</a:t>
            </a:r>
          </a:p>
        </p:txBody>
      </p:sp>
    </p:spTree>
    <p:extLst>
      <p:ext uri="{BB962C8B-B14F-4D97-AF65-F5344CB8AC3E}">
        <p14:creationId xmlns:p14="http://schemas.microsoft.com/office/powerpoint/2010/main" val="231628137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670" y="0"/>
            <a:ext cx="6848880" cy="9144000"/>
          </a:xfrm>
          <a:prstGeom prst="rect">
            <a:avLst/>
          </a:prstGeom>
        </p:spPr>
      </p:pic>
      <p:sp>
        <p:nvSpPr>
          <p:cNvPr id="3" name="內容版面配置區 2"/>
          <p:cNvSpPr txBox="1">
            <a:spLocks/>
          </p:cNvSpPr>
          <p:nvPr/>
        </p:nvSpPr>
        <p:spPr>
          <a:xfrm>
            <a:off x="275492" y="1238433"/>
            <a:ext cx="3681430" cy="7224847"/>
          </a:xfrm>
          <a:prstGeom prst="rect">
            <a:avLst/>
          </a:prstGeom>
          <a:solidFill>
            <a:schemeClr val="accent4">
              <a:lumMod val="20000"/>
              <a:lumOff val="80000"/>
            </a:schemeClr>
          </a:solidFill>
          <a:ln>
            <a:solidFill>
              <a:srgbClr val="FFC000"/>
            </a:solidFill>
          </a:ln>
          <a:scene3d>
            <a:camera prst="perspectiveRight"/>
            <a:lightRig rig="threePt" dir="t"/>
          </a:scene3d>
        </p:spPr>
        <p:txBody>
          <a:bodyPr vert="horz" lIns="91440" tIns="45720" rIns="91440" bIns="45720" rtlCol="0">
            <a:noAutofit/>
          </a:bodyPr>
          <a:lstStyle>
            <a:lvl1pPr marL="53385" indent="-53385" algn="l" defTabSz="142361" rtl="0" eaLnBrk="1" latinLnBrk="0" hangingPunct="1">
              <a:spcBef>
                <a:spcPct val="20000"/>
              </a:spcBef>
              <a:buFont typeface="Arial" pitchFamily="34" charset="0"/>
              <a:buChar char="•"/>
              <a:defRPr sz="498" kern="1200">
                <a:solidFill>
                  <a:schemeClr val="tx1"/>
                </a:solidFill>
                <a:latin typeface="+mn-lt"/>
                <a:ea typeface="+mn-ea"/>
                <a:cs typeface="+mn-cs"/>
              </a:defRPr>
            </a:lvl1pPr>
            <a:lvl2pPr marL="115668" indent="-44488" algn="l" defTabSz="142361" rtl="0" eaLnBrk="1" latinLnBrk="0" hangingPunct="1">
              <a:spcBef>
                <a:spcPct val="20000"/>
              </a:spcBef>
              <a:buFont typeface="Arial" pitchFamily="34" charset="0"/>
              <a:buChar char="–"/>
              <a:defRPr sz="436" kern="1200">
                <a:solidFill>
                  <a:schemeClr val="tx1"/>
                </a:solidFill>
                <a:latin typeface="+mn-lt"/>
                <a:ea typeface="+mn-ea"/>
                <a:cs typeface="+mn-cs"/>
              </a:defRPr>
            </a:lvl2pPr>
            <a:lvl3pPr marL="177951" indent="-35591" algn="l" defTabSz="142361" rtl="0" eaLnBrk="1" latinLnBrk="0" hangingPunct="1">
              <a:spcBef>
                <a:spcPct val="20000"/>
              </a:spcBef>
              <a:buFont typeface="Arial" pitchFamily="34" charset="0"/>
              <a:buChar char="•"/>
              <a:defRPr sz="374" kern="1200">
                <a:solidFill>
                  <a:schemeClr val="tx1"/>
                </a:solidFill>
                <a:latin typeface="+mn-lt"/>
                <a:ea typeface="+mn-ea"/>
                <a:cs typeface="+mn-cs"/>
              </a:defRPr>
            </a:lvl3pPr>
            <a:lvl4pPr marL="249132" indent="-35591" algn="l" defTabSz="142361" rtl="0" eaLnBrk="1" latinLnBrk="0" hangingPunct="1">
              <a:spcBef>
                <a:spcPct val="20000"/>
              </a:spcBef>
              <a:buFont typeface="Arial" pitchFamily="34" charset="0"/>
              <a:buChar char="–"/>
              <a:defRPr sz="312" kern="1200">
                <a:solidFill>
                  <a:schemeClr val="tx1"/>
                </a:solidFill>
                <a:latin typeface="+mn-lt"/>
                <a:ea typeface="+mn-ea"/>
                <a:cs typeface="+mn-cs"/>
              </a:defRPr>
            </a:lvl4pPr>
            <a:lvl5pPr marL="320313" indent="-35591" algn="l" defTabSz="142361" rtl="0" eaLnBrk="1" latinLnBrk="0" hangingPunct="1">
              <a:spcBef>
                <a:spcPct val="20000"/>
              </a:spcBef>
              <a:buFont typeface="Arial" pitchFamily="34" charset="0"/>
              <a:buChar char="»"/>
              <a:defRPr sz="312" kern="1200">
                <a:solidFill>
                  <a:schemeClr val="tx1"/>
                </a:solidFill>
                <a:latin typeface="+mn-lt"/>
                <a:ea typeface="+mn-ea"/>
                <a:cs typeface="+mn-cs"/>
              </a:defRPr>
            </a:lvl5pPr>
            <a:lvl6pPr marL="391494" indent="-35591" algn="l" defTabSz="142361" rtl="0" eaLnBrk="1" latinLnBrk="0" hangingPunct="1">
              <a:spcBef>
                <a:spcPct val="20000"/>
              </a:spcBef>
              <a:buFont typeface="Arial" pitchFamily="34" charset="0"/>
              <a:buChar char="•"/>
              <a:defRPr sz="312" kern="1200">
                <a:solidFill>
                  <a:schemeClr val="tx1"/>
                </a:solidFill>
                <a:latin typeface="+mn-lt"/>
                <a:ea typeface="+mn-ea"/>
                <a:cs typeface="+mn-cs"/>
              </a:defRPr>
            </a:lvl6pPr>
            <a:lvl7pPr marL="462674" indent="-35591" algn="l" defTabSz="142361" rtl="0" eaLnBrk="1" latinLnBrk="0" hangingPunct="1">
              <a:spcBef>
                <a:spcPct val="20000"/>
              </a:spcBef>
              <a:buFont typeface="Arial" pitchFamily="34" charset="0"/>
              <a:buChar char="•"/>
              <a:defRPr sz="312" kern="1200">
                <a:solidFill>
                  <a:schemeClr val="tx1"/>
                </a:solidFill>
                <a:latin typeface="+mn-lt"/>
                <a:ea typeface="+mn-ea"/>
                <a:cs typeface="+mn-cs"/>
              </a:defRPr>
            </a:lvl7pPr>
            <a:lvl8pPr marL="533854" indent="-35591" algn="l" defTabSz="142361" rtl="0" eaLnBrk="1" latinLnBrk="0" hangingPunct="1">
              <a:spcBef>
                <a:spcPct val="20000"/>
              </a:spcBef>
              <a:buFont typeface="Arial" pitchFamily="34" charset="0"/>
              <a:buChar char="•"/>
              <a:defRPr sz="312" kern="1200">
                <a:solidFill>
                  <a:schemeClr val="tx1"/>
                </a:solidFill>
                <a:latin typeface="+mn-lt"/>
                <a:ea typeface="+mn-ea"/>
                <a:cs typeface="+mn-cs"/>
              </a:defRPr>
            </a:lvl8pPr>
            <a:lvl9pPr marL="605035" indent="-35591" algn="l" defTabSz="142361" rtl="0" eaLnBrk="1" latinLnBrk="0" hangingPunct="1">
              <a:spcBef>
                <a:spcPct val="20000"/>
              </a:spcBef>
              <a:buFont typeface="Arial" pitchFamily="34" charset="0"/>
              <a:buChar char="•"/>
              <a:defRPr sz="312" kern="1200">
                <a:solidFill>
                  <a:schemeClr val="tx1"/>
                </a:solidFill>
                <a:latin typeface="+mn-lt"/>
                <a:ea typeface="+mn-ea"/>
                <a:cs typeface="+mn-cs"/>
              </a:defRPr>
            </a:lvl9pPr>
          </a:lstStyle>
          <a:p>
            <a:pPr marL="0" indent="0">
              <a:buFont typeface="Arial" pitchFamily="34" charset="0"/>
              <a:buNone/>
            </a:pPr>
            <a:r>
              <a:rPr lang="zh-TW" altLang="en-US" sz="1800" b="1" dirty="0" smtClean="0">
                <a:solidFill>
                  <a:srgbClr val="7030A0"/>
                </a:solidFill>
                <a:latin typeface="文鼎粗圓" pitchFamily="49" charset="-120"/>
                <a:ea typeface="文鼎粗圓" pitchFamily="49" charset="-120"/>
              </a:rPr>
              <a:t>內容簡介</a:t>
            </a:r>
            <a:endParaRPr lang="en-US" altLang="zh-TW" sz="1800" b="1" dirty="0" smtClean="0">
              <a:solidFill>
                <a:srgbClr val="7030A0"/>
              </a:solidFill>
              <a:latin typeface="文鼎粗圓" pitchFamily="49" charset="-120"/>
              <a:ea typeface="文鼎粗圓" pitchFamily="49" charset="-120"/>
            </a:endParaRPr>
          </a:p>
          <a:p>
            <a:pPr marL="0" indent="360000">
              <a:buNone/>
            </a:pPr>
            <a:r>
              <a:rPr lang="zh-TW" altLang="en-US" sz="1400" b="1" dirty="0" smtClean="0">
                <a:latin typeface="文鼎粗圓" pitchFamily="49" charset="-120"/>
                <a:ea typeface="文鼎粗圓" pitchFamily="49" charset="-120"/>
              </a:rPr>
              <a:t>這是安瑟的自傳。</a:t>
            </a:r>
          </a:p>
          <a:p>
            <a:pPr marL="0" indent="360000">
              <a:buNone/>
            </a:pPr>
            <a:r>
              <a:rPr lang="zh-TW" altLang="en-US" sz="1400" b="1" dirty="0" smtClean="0">
                <a:latin typeface="文鼎粗圓" pitchFamily="49" charset="-120"/>
                <a:ea typeface="文鼎粗圓" pitchFamily="49" charset="-120"/>
              </a:rPr>
              <a:t>他</a:t>
            </a:r>
            <a:r>
              <a:rPr lang="zh-TW" altLang="en-US" sz="1400" b="1" dirty="0">
                <a:latin typeface="文鼎粗圓" pitchFamily="49" charset="-120"/>
                <a:ea typeface="文鼎粗圓" pitchFamily="49" charset="-120"/>
              </a:rPr>
              <a:t>自述到，從兩歲開始，周遭人的外貌逐漸消失。像是雲蒙上了人臉，聲音也逐漸蒸發，接著變成了影子，其中善良的是彩影，而危險的則是蝙蝠。</a:t>
            </a:r>
          </a:p>
          <a:p>
            <a:pPr marL="0" indent="360000">
              <a:buNone/>
            </a:pPr>
            <a:r>
              <a:rPr lang="zh-TW" altLang="en-US" sz="1400" b="1" dirty="0" smtClean="0">
                <a:latin typeface="文鼎粗圓" pitchFamily="49" charset="-120"/>
                <a:ea typeface="文鼎粗圓" pitchFamily="49" charset="-120"/>
              </a:rPr>
              <a:t>這本書細細地描述了安瑟從小到大記憶的點滴，比起讀，更像是一位好友在軟語地向我們傾訴內心的故事，婉轉而溫馨。</a:t>
            </a:r>
          </a:p>
          <a:p>
            <a:pPr marL="0" indent="360000">
              <a:buNone/>
            </a:pPr>
            <a:r>
              <a:rPr lang="zh-TW" altLang="en-US" sz="1400" b="1" dirty="0" smtClean="0">
                <a:latin typeface="文鼎粗圓" pitchFamily="49" charset="-120"/>
                <a:ea typeface="文鼎粗圓" pitchFamily="49" charset="-120"/>
              </a:rPr>
              <a:t>他</a:t>
            </a:r>
            <a:r>
              <a:rPr lang="zh-TW" altLang="en-US" sz="1400" b="1" dirty="0">
                <a:latin typeface="文鼎粗圓" pitchFamily="49" charset="-120"/>
                <a:ea typeface="文鼎粗圓" pitchFamily="49" charset="-120"/>
              </a:rPr>
              <a:t>回憶起在父親去世後，母親的眼淚滴到自己臉上，而自己「眼眶也開始濕潤，接著放聲大哭，悲傷的感覺席捲而來。」</a:t>
            </a:r>
          </a:p>
          <a:p>
            <a:pPr marL="0" indent="360000">
              <a:buNone/>
            </a:pPr>
            <a:r>
              <a:rPr lang="zh-TW" altLang="en-US" sz="1400" b="1" dirty="0">
                <a:latin typeface="文鼎粗圓" pitchFamily="49" charset="-120"/>
                <a:ea typeface="文鼎粗圓" pitchFamily="49" charset="-120"/>
              </a:rPr>
              <a:t>他形容當見到自己喜歡的人時「激動到忘了怎麼請求，應該說什麼，應該怎麼做，腦海裡的所有東西都忽上忽下。」</a:t>
            </a:r>
          </a:p>
          <a:p>
            <a:pPr marL="0" indent="360000">
              <a:buNone/>
            </a:pPr>
            <a:r>
              <a:rPr lang="zh-TW" altLang="en-US" sz="1400" b="1" dirty="0">
                <a:latin typeface="文鼎粗圓" pitchFamily="49" charset="-120"/>
                <a:ea typeface="文鼎粗圓" pitchFamily="49" charset="-120"/>
              </a:rPr>
              <a:t>他提到當多年後翻開畢業紀念冊，而自己的照片並沒有被放在裡面時，他想著：「他們很容易就忘記我。我常常感覺自己是不存在的，沒想到做畢冊的人也有這樣的直覺。」</a:t>
            </a:r>
          </a:p>
          <a:p>
            <a:pPr marL="0" indent="360000">
              <a:buNone/>
            </a:pPr>
            <a:r>
              <a:rPr lang="zh-TW" altLang="en-US" sz="1400" b="1" dirty="0">
                <a:latin typeface="文鼎粗圓" pitchFamily="49" charset="-120"/>
                <a:ea typeface="文鼎粗圓" pitchFamily="49" charset="-120"/>
              </a:rPr>
              <a:t>而當他</a:t>
            </a:r>
            <a:r>
              <a:rPr lang="en-US" altLang="zh-TW" sz="1400" b="1" dirty="0">
                <a:latin typeface="文鼎粗圓" pitchFamily="49" charset="-120"/>
                <a:ea typeface="文鼎粗圓" pitchFamily="49" charset="-120"/>
              </a:rPr>
              <a:t>18</a:t>
            </a:r>
            <a:r>
              <a:rPr lang="zh-TW" altLang="en-US" sz="1400" b="1" dirty="0">
                <a:latin typeface="文鼎粗圓" pitchFamily="49" charset="-120"/>
                <a:ea typeface="文鼎粗圓" pitchFamily="49" charset="-120"/>
              </a:rPr>
              <a:t>歲的那天，明確地知道自己是自閉症</a:t>
            </a:r>
            <a:r>
              <a:rPr lang="en-US" altLang="zh-TW" sz="1400" b="1" dirty="0">
                <a:latin typeface="文鼎粗圓" pitchFamily="49" charset="-120"/>
                <a:ea typeface="文鼎粗圓" pitchFamily="49" charset="-120"/>
              </a:rPr>
              <a:t>(Autism)</a:t>
            </a:r>
            <a:r>
              <a:rPr lang="zh-TW" altLang="en-US" sz="1400" b="1" dirty="0">
                <a:latin typeface="文鼎粗圓" pitchFamily="49" charset="-120"/>
                <a:ea typeface="文鼎粗圓" pitchFamily="49" charset="-120"/>
              </a:rPr>
              <a:t>者</a:t>
            </a:r>
            <a:r>
              <a:rPr lang="zh-TW" altLang="en-US" sz="1400" b="1" dirty="0" smtClean="0">
                <a:latin typeface="文鼎粗圓" pitchFamily="49" charset="-120"/>
                <a:ea typeface="文鼎粗圓" pitchFamily="49" charset="-120"/>
              </a:rPr>
              <a:t>，因而去</a:t>
            </a:r>
            <a:r>
              <a:rPr lang="zh-TW" altLang="en-US" sz="1400" b="1" dirty="0">
                <a:latin typeface="文鼎粗圓" pitchFamily="49" charset="-120"/>
                <a:ea typeface="文鼎粗圓" pitchFamily="49" charset="-120"/>
              </a:rPr>
              <a:t>翻</a:t>
            </a:r>
            <a:r>
              <a:rPr lang="zh-TW" altLang="en-US" sz="1400" b="1" dirty="0" smtClean="0">
                <a:latin typeface="文鼎粗圓" pitchFamily="49" charset="-120"/>
                <a:ea typeface="文鼎粗圓" pitchFamily="49" charset="-120"/>
              </a:rPr>
              <a:t>了最愛的德文</a:t>
            </a:r>
            <a:r>
              <a:rPr lang="zh-TW" altLang="en-US" sz="1400" b="1" dirty="0">
                <a:latin typeface="文鼎粗圓" pitchFamily="49" charset="-120"/>
                <a:ea typeface="文鼎粗圓" pitchFamily="49" charset="-120"/>
              </a:rPr>
              <a:t>字典時：</a:t>
            </a:r>
            <a:r>
              <a:rPr lang="zh-TW" altLang="en-US" sz="1400" b="1" dirty="0" smtClean="0">
                <a:latin typeface="文鼎粗圓" pitchFamily="49" charset="-120"/>
                <a:ea typeface="文鼎粗圓" pitchFamily="49" charset="-120"/>
              </a:rPr>
              <a:t>「</a:t>
            </a:r>
            <a:r>
              <a:rPr lang="en-US" altLang="zh-TW" sz="1400" b="1" dirty="0" smtClean="0">
                <a:latin typeface="文鼎粗圓" pitchFamily="49" charset="-120"/>
                <a:ea typeface="文鼎粗圓" pitchFamily="49" charset="-120"/>
              </a:rPr>
              <a:t>Autism</a:t>
            </a:r>
            <a:r>
              <a:rPr lang="zh-TW" altLang="en-US" sz="1400" b="1" dirty="0" smtClean="0">
                <a:latin typeface="文鼎粗圓" pitchFamily="49" charset="-120"/>
                <a:ea typeface="文鼎粗圓" pitchFamily="49" charset="-120"/>
              </a:rPr>
              <a:t>，在德文是</a:t>
            </a:r>
            <a:r>
              <a:rPr lang="en-US" altLang="zh-TW" sz="1400" b="1" dirty="0" smtClean="0">
                <a:latin typeface="文鼎粗圓" pitchFamily="49" charset="-120"/>
                <a:ea typeface="文鼎粗圓" pitchFamily="49" charset="-120"/>
              </a:rPr>
              <a:t>Autos</a:t>
            </a:r>
            <a:r>
              <a:rPr lang="zh-TW" altLang="en-US" sz="1400" b="1" dirty="0" smtClean="0">
                <a:latin typeface="文鼎粗圓" pitchFamily="49" charset="-120"/>
                <a:ea typeface="文鼎粗圓" pitchFamily="49" charset="-120"/>
              </a:rPr>
              <a:t>，代表自己的，也就是自我中心。這個詞聽起來，好像雪很飢渴，很希望太陽出現。這</a:t>
            </a:r>
            <a:r>
              <a:rPr lang="zh-TW" altLang="en-US" sz="1400" b="1" dirty="0">
                <a:latin typeface="文鼎粗圓" pitchFamily="49" charset="-120"/>
                <a:ea typeface="文鼎粗圓" pitchFamily="49" charset="-120"/>
              </a:rPr>
              <a:t>怪異的解釋讓我感到寒冷。」</a:t>
            </a:r>
          </a:p>
          <a:p>
            <a:pPr marL="0" indent="360000">
              <a:buNone/>
            </a:pPr>
            <a:r>
              <a:rPr lang="zh-TW" altLang="en-US" sz="1400" b="1" dirty="0">
                <a:latin typeface="文鼎粗圓" pitchFamily="49" charset="-120"/>
                <a:ea typeface="文鼎粗圓" pitchFamily="49" charset="-120"/>
              </a:rPr>
              <a:t>自閉症者就是自我中心？自閉症者就是不愛與人互動？自閉症者就是對周遭毫無感覺？毫無感情</a:t>
            </a:r>
            <a:r>
              <a:rPr lang="zh-TW" altLang="en-US" sz="1400" b="1" dirty="0" smtClean="0">
                <a:latin typeface="文鼎粗圓" pitchFamily="49" charset="-120"/>
                <a:ea typeface="文鼎粗圓" pitchFamily="49" charset="-120"/>
              </a:rPr>
              <a:t>？就是「自閉」？</a:t>
            </a:r>
            <a:endParaRPr lang="zh-TW" altLang="en-US" sz="1400" b="1" dirty="0">
              <a:latin typeface="文鼎粗圓" pitchFamily="49" charset="-120"/>
              <a:ea typeface="文鼎粗圓" pitchFamily="49" charset="-120"/>
            </a:endParaRPr>
          </a:p>
          <a:p>
            <a:pPr marL="0" indent="360000">
              <a:buNone/>
            </a:pPr>
            <a:r>
              <a:rPr lang="zh-TW" altLang="en-US" sz="1400" b="1" dirty="0" smtClean="0">
                <a:latin typeface="文鼎粗圓" pitchFamily="49" charset="-120"/>
                <a:ea typeface="文鼎粗圓" pitchFamily="49" charset="-120"/>
              </a:rPr>
              <a:t>聽著聽著，我們會發覺到，其實我們都是一樣的。</a:t>
            </a:r>
            <a:endParaRPr lang="zh-TW" altLang="en-US" sz="1400" b="1" dirty="0">
              <a:latin typeface="文鼎粗圓" pitchFamily="49" charset="-120"/>
              <a:ea typeface="文鼎粗圓" pitchFamily="49" charset="-120"/>
            </a:endParaRPr>
          </a:p>
        </p:txBody>
      </p:sp>
      <p:sp>
        <p:nvSpPr>
          <p:cNvPr id="4" name="標題 1"/>
          <p:cNvSpPr txBox="1">
            <a:spLocks/>
          </p:cNvSpPr>
          <p:nvPr/>
        </p:nvSpPr>
        <p:spPr>
          <a:xfrm>
            <a:off x="157630" y="325667"/>
            <a:ext cx="4231445" cy="799598"/>
          </a:xfrm>
          <a:prstGeom prst="rect">
            <a:avLst/>
          </a:prstGeom>
        </p:spPr>
        <p:txBody>
          <a:bodyPr vert="horz" lIns="68580" tIns="34290" rIns="68580" bIns="3429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TW" altLang="en-US" b="1" spc="38" dirty="0" smtClean="0">
                <a:ln w="11430"/>
                <a:solidFill>
                  <a:srgbClr val="0070C0"/>
                </a:solidFill>
                <a:effectLst>
                  <a:outerShdw blurRad="38100" dist="38100" dir="2700000" algn="tl">
                    <a:srgbClr val="000000">
                      <a:alpha val="43137"/>
                    </a:srgbClr>
                  </a:outerShdw>
                </a:effectLst>
                <a:latin typeface="微軟正黑體" pitchFamily="34" charset="-120"/>
                <a:ea typeface="微軟正黑體" pitchFamily="34" charset="-120"/>
              </a:rPr>
              <a:t>特教週好書</a:t>
            </a:r>
            <a:r>
              <a:rPr lang="zh-TW" altLang="en-US" b="1" spc="38" dirty="0">
                <a:ln w="11430"/>
                <a:solidFill>
                  <a:srgbClr val="0070C0"/>
                </a:solidFill>
                <a:effectLst>
                  <a:outerShdw blurRad="38100" dist="38100" dir="2700000" algn="tl">
                    <a:srgbClr val="000000">
                      <a:alpha val="43137"/>
                    </a:srgbClr>
                  </a:outerShdw>
                </a:effectLst>
                <a:latin typeface="微軟正黑體" pitchFamily="34" charset="-120"/>
                <a:ea typeface="微軟正黑體" pitchFamily="34" charset="-120"/>
              </a:rPr>
              <a:t>介紹</a:t>
            </a:r>
          </a:p>
        </p:txBody>
      </p:sp>
      <p:sp>
        <p:nvSpPr>
          <p:cNvPr id="5" name="文字方塊 4"/>
          <p:cNvSpPr txBox="1"/>
          <p:nvPr/>
        </p:nvSpPr>
        <p:spPr>
          <a:xfrm>
            <a:off x="3790369" y="4745970"/>
            <a:ext cx="3007339" cy="1815882"/>
          </a:xfrm>
          <a:prstGeom prst="rect">
            <a:avLst/>
          </a:prstGeom>
          <a:solidFill>
            <a:schemeClr val="bg1"/>
          </a:solidFill>
          <a:ln>
            <a:solidFill>
              <a:srgbClr val="00B0F0"/>
            </a:solidFill>
          </a:ln>
          <a:scene3d>
            <a:camera prst="orthographicFront"/>
            <a:lightRig rig="threePt" dir="t"/>
          </a:scene3d>
          <a:sp3d>
            <a:bevelT w="114300" prst="artDeco"/>
          </a:sp3d>
        </p:spPr>
        <p:txBody>
          <a:bodyPr wrap="square" rtlCol="0">
            <a:spAutoFit/>
          </a:bodyPr>
          <a:lstStyle/>
          <a:p>
            <a:r>
              <a:rPr lang="zh-TW" altLang="en-US" sz="1400" b="1" dirty="0" smtClean="0">
                <a:solidFill>
                  <a:srgbClr val="C00000"/>
                </a:solidFill>
              </a:rPr>
              <a:t>推薦理由</a:t>
            </a:r>
            <a:r>
              <a:rPr lang="zh-TW" altLang="en-US" sz="1400" b="1" dirty="0">
                <a:solidFill>
                  <a:srgbClr val="C00000"/>
                </a:solidFill>
              </a:rPr>
              <a:t>：</a:t>
            </a:r>
            <a:endParaRPr lang="en-US" altLang="zh-TW" sz="1400" b="1" dirty="0" smtClean="0">
              <a:solidFill>
                <a:srgbClr val="C00000"/>
              </a:solidFill>
            </a:endParaRPr>
          </a:p>
          <a:p>
            <a:pPr indent="360000"/>
            <a:r>
              <a:rPr lang="zh-TW" altLang="en-US" sz="1400" dirty="0">
                <a:solidFill>
                  <a:schemeClr val="accent1">
                    <a:lumMod val="75000"/>
                  </a:schemeClr>
                </a:solidFill>
              </a:rPr>
              <a:t>這本</a:t>
            </a:r>
            <a:r>
              <a:rPr lang="zh-TW" altLang="en-US" sz="1400" dirty="0" smtClean="0">
                <a:solidFill>
                  <a:schemeClr val="accent1">
                    <a:lumMod val="75000"/>
                  </a:schemeClr>
                </a:solidFill>
              </a:rPr>
              <a:t>書輕鬆好讀，</a:t>
            </a:r>
            <a:r>
              <a:rPr lang="zh-TW" altLang="en-US" sz="1400" dirty="0">
                <a:solidFill>
                  <a:schemeClr val="accent1">
                    <a:lumMod val="75000"/>
                  </a:schemeClr>
                </a:solidFill>
              </a:rPr>
              <a:t>甚至有些用詞可愛得讓我們會心一笑。我們得以輕鬆</a:t>
            </a:r>
            <a:r>
              <a:rPr lang="zh-TW" altLang="en-US" sz="1400" dirty="0" smtClean="0">
                <a:solidFill>
                  <a:schemeClr val="accent1">
                    <a:lumMod val="75000"/>
                  </a:schemeClr>
                </a:solidFill>
              </a:rPr>
              <a:t>地體會</a:t>
            </a:r>
            <a:r>
              <a:rPr lang="zh-TW" altLang="en-US" sz="1400" dirty="0">
                <a:solidFill>
                  <a:schemeClr val="accent1">
                    <a:lumMod val="75000"/>
                  </a:schemeClr>
                </a:solidFill>
              </a:rPr>
              <a:t>自閉症從小到大對他的影響，對他的意義。然後忽然</a:t>
            </a:r>
            <a:r>
              <a:rPr lang="zh-TW" altLang="en-US" sz="1400" dirty="0" smtClean="0">
                <a:solidFill>
                  <a:schemeClr val="accent1">
                    <a:lumMod val="75000"/>
                  </a:schemeClr>
                </a:solidFill>
              </a:rPr>
              <a:t>地了解其實</a:t>
            </a:r>
            <a:r>
              <a:rPr lang="zh-TW" altLang="en-US" sz="1400" dirty="0">
                <a:solidFill>
                  <a:schemeClr val="accent1">
                    <a:lumMod val="75000"/>
                  </a:schemeClr>
                </a:solidFill>
              </a:rPr>
              <a:t>自閉症不過也只是自己的一小部分，和別人不一樣的一小部分，在更多的時候我們都是一樣的</a:t>
            </a:r>
            <a:r>
              <a:rPr lang="zh-TW" altLang="en-US" sz="1400" dirty="0" smtClean="0">
                <a:solidFill>
                  <a:schemeClr val="accent1">
                    <a:lumMod val="75000"/>
                  </a:schemeClr>
                </a:solidFill>
              </a:rPr>
              <a:t>。</a:t>
            </a:r>
            <a:endParaRPr lang="zh-TW" altLang="en-US" sz="1400" dirty="0">
              <a:solidFill>
                <a:schemeClr val="accent1">
                  <a:lumMod val="75000"/>
                </a:schemeClr>
              </a:solidFill>
            </a:endParaRPr>
          </a:p>
        </p:txBody>
      </p:sp>
      <p:pic>
        <p:nvPicPr>
          <p:cNvPr id="6" name="Picture 4" descr="C:\Users\user\桌面\105永和國中ppt\ppt\Q5.jpg"/>
          <p:cNvPicPr>
            <a:picLocks noChangeAspect="1" noChangeArrowheads="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4228095" y="7914319"/>
            <a:ext cx="897021" cy="1322744"/>
          </a:xfrm>
          <a:prstGeom prst="rect">
            <a:avLst/>
          </a:prstGeom>
          <a:noFill/>
          <a:extLst>
            <a:ext uri="{909E8E84-426E-40DD-AFC4-6F175D3DCCD1}">
              <a14:hiddenFill xmlns:a14="http://schemas.microsoft.com/office/drawing/2010/main">
                <a:solidFill>
                  <a:srgbClr val="FFFFFF"/>
                </a:solidFill>
              </a14:hiddenFill>
            </a:ext>
          </a:extLst>
        </p:spPr>
      </p:pic>
      <p:sp>
        <p:nvSpPr>
          <p:cNvPr id="7" name="文字方塊 6"/>
          <p:cNvSpPr txBox="1"/>
          <p:nvPr/>
        </p:nvSpPr>
        <p:spPr>
          <a:xfrm>
            <a:off x="379108" y="8611095"/>
            <a:ext cx="4403099" cy="338554"/>
          </a:xfrm>
          <a:prstGeom prst="rect">
            <a:avLst/>
          </a:prstGeom>
          <a:noFill/>
        </p:spPr>
        <p:txBody>
          <a:bodyPr wrap="square" rtlCol="0">
            <a:spAutoFit/>
          </a:bodyPr>
          <a:lstStyle/>
          <a:p>
            <a:pPr marL="285750" indent="-285750">
              <a:buFont typeface="Wingdings" panose="05000000000000000000" pitchFamily="2" charset="2"/>
              <a:buChar char="Ø"/>
            </a:pPr>
            <a:r>
              <a:rPr lang="zh-TW" altLang="en-US" sz="1600" b="1" dirty="0" smtClean="0">
                <a:ea typeface="文鼎粗行楷" panose="02010609010101010101" pitchFamily="49" charset="-120"/>
              </a:rPr>
              <a:t>實習教師 </a:t>
            </a:r>
            <a:r>
              <a:rPr lang="zh-TW" altLang="en-US" sz="1600" b="1" u="sng" dirty="0" smtClean="0">
                <a:ea typeface="文鼎粗行楷" panose="02010609010101010101" pitchFamily="49" charset="-120"/>
              </a:rPr>
              <a:t>黃勁翔</a:t>
            </a:r>
            <a:r>
              <a:rPr lang="zh-TW" altLang="en-US" sz="1600" b="1" dirty="0" smtClean="0">
                <a:ea typeface="文鼎粗行楷" panose="02010609010101010101" pitchFamily="49" charset="-120"/>
              </a:rPr>
              <a:t>  誠摯推薦</a:t>
            </a:r>
            <a:endParaRPr lang="zh-TW" altLang="en-US" sz="1600" b="1" dirty="0">
              <a:ea typeface="文鼎粗行楷" panose="02010609010101010101" pitchFamily="49" charset="-120"/>
            </a:endParaRPr>
          </a:p>
        </p:txBody>
      </p:sp>
      <p:pic>
        <p:nvPicPr>
          <p:cNvPr id="8"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418462" y="7880569"/>
            <a:ext cx="970613" cy="1356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文字方塊 8"/>
          <p:cNvSpPr txBox="1"/>
          <p:nvPr/>
        </p:nvSpPr>
        <p:spPr>
          <a:xfrm>
            <a:off x="3886304" y="3095831"/>
            <a:ext cx="2793834" cy="1600438"/>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pPr marL="285750" indent="-285750">
              <a:buFont typeface="Arial" panose="020B0604020202020204" pitchFamily="34" charset="0"/>
              <a:buChar char="•"/>
            </a:pPr>
            <a:r>
              <a:rPr lang="zh-TW" altLang="zh-TW" sz="1400" dirty="0"/>
              <a:t>書名：彩影與蝙蝠：走入自閉兒安瑟的世界</a:t>
            </a:r>
          </a:p>
          <a:p>
            <a:pPr marL="285750" indent="-285750">
              <a:buFont typeface="Arial" panose="020B0604020202020204" pitchFamily="34" charset="0"/>
              <a:buChar char="•"/>
            </a:pPr>
            <a:r>
              <a:rPr lang="zh-TW" altLang="zh-TW" sz="1400" dirty="0"/>
              <a:t>作者：安瑟‧布朗</a:t>
            </a:r>
          </a:p>
          <a:p>
            <a:pPr marL="285750" indent="-285750">
              <a:buFont typeface="Arial" panose="020B0604020202020204" pitchFamily="34" charset="0"/>
              <a:buChar char="•"/>
            </a:pPr>
            <a:r>
              <a:rPr lang="zh-TW" altLang="zh-TW" sz="1400" dirty="0"/>
              <a:t>譯者：陳雅竹</a:t>
            </a:r>
          </a:p>
          <a:p>
            <a:pPr marL="285750" indent="-285750">
              <a:buFont typeface="Arial" panose="020B0604020202020204" pitchFamily="34" charset="0"/>
              <a:buChar char="•"/>
            </a:pPr>
            <a:r>
              <a:rPr lang="zh-TW" altLang="zh-TW" sz="1400" dirty="0"/>
              <a:t>出版社：宇宙光</a:t>
            </a:r>
          </a:p>
          <a:p>
            <a:pPr marL="285750" indent="-285750">
              <a:buFont typeface="Arial" panose="020B0604020202020204" pitchFamily="34" charset="0"/>
              <a:buChar char="•"/>
            </a:pPr>
            <a:r>
              <a:rPr lang="zh-TW" altLang="zh-TW" sz="1400" dirty="0"/>
              <a:t>出版年代：</a:t>
            </a:r>
            <a:r>
              <a:rPr lang="en-US" altLang="zh-TW" sz="1400" dirty="0" smtClean="0"/>
              <a:t>2004</a:t>
            </a:r>
          </a:p>
          <a:p>
            <a:pPr marL="285750" indent="-285750">
              <a:buFont typeface="Arial" panose="020B0604020202020204" pitchFamily="34" charset="0"/>
              <a:buChar char="•"/>
            </a:pPr>
            <a:r>
              <a:rPr lang="zh-TW" altLang="en-US" sz="1400" dirty="0"/>
              <a:t>校內館藏：明德</a:t>
            </a:r>
            <a:r>
              <a:rPr lang="zh-TW" altLang="en-US" sz="1400" dirty="0" smtClean="0"/>
              <a:t>閱覽室</a:t>
            </a:r>
            <a:r>
              <a:rPr lang="en-US" altLang="zh-TW" sz="1400" dirty="0" smtClean="0"/>
              <a:t>(</a:t>
            </a:r>
            <a:r>
              <a:rPr lang="zh-TW" altLang="en-US" sz="1400" dirty="0" smtClean="0"/>
              <a:t>明</a:t>
            </a:r>
            <a:r>
              <a:rPr lang="en-US" altLang="zh-TW" sz="1400" dirty="0" smtClean="0"/>
              <a:t>4-5) </a:t>
            </a:r>
            <a:endParaRPr lang="zh-TW" altLang="zh-TW" sz="1400" dirty="0"/>
          </a:p>
        </p:txBody>
      </p:sp>
      <p:pic>
        <p:nvPicPr>
          <p:cNvPr id="1026" name="Picture 2" descr="ãå½©å½±èèè ãçåçæå°çµæ"/>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90565" y="154546"/>
            <a:ext cx="1934810" cy="2792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圖片 12"/>
          <p:cNvPicPr>
            <a:picLocks noChangeAspect="1"/>
          </p:cNvPicPr>
          <p:nvPr/>
        </p:nvPicPr>
        <p:blipFill rotWithShape="1">
          <a:blip r:embed="rId6" cstate="print">
            <a:extLst>
              <a:ext uri="{28A0092B-C50C-407E-A947-70E740481C1C}">
                <a14:useLocalDpi xmlns:a14="http://schemas.microsoft.com/office/drawing/2010/main" val="0"/>
              </a:ext>
            </a:extLst>
          </a:blip>
          <a:srcRect l="5528" t="6500" r="11556" b="12843"/>
          <a:stretch/>
        </p:blipFill>
        <p:spPr>
          <a:xfrm>
            <a:off x="5396289" y="6670691"/>
            <a:ext cx="1368388" cy="1774809"/>
          </a:xfrm>
          <a:prstGeom prst="rect">
            <a:avLst/>
          </a:prstGeom>
        </p:spPr>
      </p:pic>
      <p:sp>
        <p:nvSpPr>
          <p:cNvPr id="15" name="文字方塊 14"/>
          <p:cNvSpPr txBox="1"/>
          <p:nvPr/>
        </p:nvSpPr>
        <p:spPr>
          <a:xfrm>
            <a:off x="3767786" y="7306603"/>
            <a:ext cx="1638950" cy="461665"/>
          </a:xfrm>
          <a:prstGeom prst="rect">
            <a:avLst/>
          </a:prstGeom>
          <a:noFill/>
        </p:spPr>
        <p:txBody>
          <a:bodyPr wrap="square" rtlCol="0">
            <a:spAutoFit/>
          </a:bodyPr>
          <a:lstStyle/>
          <a:p>
            <a:r>
              <a:rPr lang="zh-TW" altLang="en-US" sz="1200" dirty="0" smtClean="0">
                <a:solidFill>
                  <a:schemeClr val="bg2">
                    <a:lumMod val="25000"/>
                  </a:schemeClr>
                </a:solidFill>
              </a:rPr>
              <a:t>「給自己一個機會，讓我們更</a:t>
            </a:r>
            <a:r>
              <a:rPr lang="zh-TW" altLang="en-US" sz="1200" dirty="0">
                <a:solidFill>
                  <a:schemeClr val="bg2">
                    <a:lumMod val="25000"/>
                  </a:schemeClr>
                </a:solidFill>
              </a:rPr>
              <a:t>了解彼此</a:t>
            </a:r>
            <a:r>
              <a:rPr lang="zh-TW" altLang="en-US" sz="1200" dirty="0" smtClean="0">
                <a:solidFill>
                  <a:schemeClr val="bg2">
                    <a:lumMod val="25000"/>
                  </a:schemeClr>
                </a:solidFill>
              </a:rPr>
              <a:t>。</a:t>
            </a:r>
            <a:r>
              <a:rPr lang="zh-TW" altLang="en-US" sz="1200" dirty="0">
                <a:solidFill>
                  <a:schemeClr val="bg2">
                    <a:lumMod val="25000"/>
                  </a:schemeClr>
                </a:solidFill>
              </a:rPr>
              <a:t>」</a:t>
            </a:r>
          </a:p>
        </p:txBody>
      </p:sp>
    </p:spTree>
    <p:extLst>
      <p:ext uri="{BB962C8B-B14F-4D97-AF65-F5344CB8AC3E}">
        <p14:creationId xmlns:p14="http://schemas.microsoft.com/office/powerpoint/2010/main" val="427008015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556</TotalTime>
  <Words>1939</Words>
  <Application>Microsoft Office PowerPoint</Application>
  <PresentationFormat>如螢幕大小 (4:3)</PresentationFormat>
  <Paragraphs>87</Paragraphs>
  <Slides>5</Slides>
  <Notes>4</Notes>
  <HiddenSlides>0</HiddenSlides>
  <MMClips>0</MMClips>
  <ScaleCrop>false</ScaleCrop>
  <HeadingPairs>
    <vt:vector size="6" baseType="variant">
      <vt:variant>
        <vt:lpstr>使用字型</vt:lpstr>
      </vt:variant>
      <vt:variant>
        <vt:i4>13</vt:i4>
      </vt:variant>
      <vt:variant>
        <vt:lpstr>佈景主題</vt:lpstr>
      </vt:variant>
      <vt:variant>
        <vt:i4>2</vt:i4>
      </vt:variant>
      <vt:variant>
        <vt:lpstr>投影片標題</vt:lpstr>
      </vt:variant>
      <vt:variant>
        <vt:i4>5</vt:i4>
      </vt:variant>
    </vt:vector>
  </HeadingPairs>
  <TitlesOfParts>
    <vt:vector size="20" baseType="lpstr">
      <vt:lpstr>文鼎中楷</vt:lpstr>
      <vt:lpstr>文鼎粗行楷</vt:lpstr>
      <vt:lpstr>文鼎粗圓</vt:lpstr>
      <vt:lpstr>文鼎粗隸</vt:lpstr>
      <vt:lpstr>微軟正黑體</vt:lpstr>
      <vt:lpstr>新細明體</vt:lpstr>
      <vt:lpstr>標楷體</vt:lpstr>
      <vt:lpstr>Arial</vt:lpstr>
      <vt:lpstr>Calibri</vt:lpstr>
      <vt:lpstr>Calibri Light</vt:lpstr>
      <vt:lpstr>Helvetica</vt:lpstr>
      <vt:lpstr>Times New Roman</vt:lpstr>
      <vt:lpstr>Wingdings</vt:lpstr>
      <vt:lpstr>Office 佈景主題</vt:lpstr>
      <vt:lpstr>1_Office 佈景主題</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資訊組-A4320-1120</dc:creator>
  <cp:lastModifiedBy>user</cp:lastModifiedBy>
  <cp:revision>102</cp:revision>
  <cp:lastPrinted>2017-04-07T03:31:01Z</cp:lastPrinted>
  <dcterms:created xsi:type="dcterms:W3CDTF">2017-04-05T03:25:19Z</dcterms:created>
  <dcterms:modified xsi:type="dcterms:W3CDTF">2018-11-27T23:59:58Z</dcterms:modified>
</cp:coreProperties>
</file>